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 id="2147483675" r:id="rId5"/>
  </p:sldMasterIdLst>
  <p:notesMasterIdLst>
    <p:notesMasterId r:id="rId34"/>
  </p:notesMasterIdLst>
  <p:handoutMasterIdLst>
    <p:handoutMasterId r:id="rId35"/>
  </p:handoutMasterIdLst>
  <p:sldIdLst>
    <p:sldId id="266" r:id="rId6"/>
    <p:sldId id="287" r:id="rId7"/>
    <p:sldId id="312" r:id="rId8"/>
    <p:sldId id="300" r:id="rId9"/>
    <p:sldId id="288" r:id="rId10"/>
    <p:sldId id="301" r:id="rId11"/>
    <p:sldId id="289" r:id="rId12"/>
    <p:sldId id="302" r:id="rId13"/>
    <p:sldId id="290" r:id="rId14"/>
    <p:sldId id="303" r:id="rId15"/>
    <p:sldId id="291" r:id="rId16"/>
    <p:sldId id="304" r:id="rId17"/>
    <p:sldId id="292" r:id="rId18"/>
    <p:sldId id="305" r:id="rId19"/>
    <p:sldId id="293" r:id="rId20"/>
    <p:sldId id="306" r:id="rId21"/>
    <p:sldId id="294" r:id="rId22"/>
    <p:sldId id="307" r:id="rId23"/>
    <p:sldId id="295" r:id="rId24"/>
    <p:sldId id="308" r:id="rId25"/>
    <p:sldId id="296" r:id="rId26"/>
    <p:sldId id="309" r:id="rId27"/>
    <p:sldId id="297" r:id="rId28"/>
    <p:sldId id="310" r:id="rId29"/>
    <p:sldId id="298" r:id="rId30"/>
    <p:sldId id="311" r:id="rId31"/>
    <p:sldId id="313" r:id="rId32"/>
    <p:sldId id="299" r:id="rId33"/>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63" userDrawn="1">
          <p15:clr>
            <a:srgbClr val="A4A3A4"/>
          </p15:clr>
        </p15:guide>
        <p15:guide id="6"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97DCE"/>
    <a:srgbClr val="BC7FBB"/>
    <a:srgbClr val="7FC6E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5A31749-DB87-453E-BCC4-02E5498D2327}" v="682" dt="2021-11-01T08:05:24.003"/>
  </p1510:revLst>
</p1510:revInfo>
</file>

<file path=ppt/tableStyles.xml><?xml version="1.0" encoding="utf-8"?>
<a:tblStyleLst xmlns:a="http://schemas.openxmlformats.org/drawingml/2006/main" def="{3B4B98B0-60AC-42C2-AFA5-B58CD77FA1E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699" autoAdjust="0"/>
    <p:restoredTop sz="94274" autoAdjust="0"/>
  </p:normalViewPr>
  <p:slideViewPr>
    <p:cSldViewPr snapToGrid="0" showGuides="1">
      <p:cViewPr>
        <p:scale>
          <a:sx n="75" d="100"/>
          <a:sy n="75" d="100"/>
        </p:scale>
        <p:origin x="2310" y="906"/>
      </p:cViewPr>
      <p:guideLst>
        <p:guide pos="3863"/>
        <p:guide orient="horz" pos="2160"/>
      </p:guideLst>
    </p:cSldViewPr>
  </p:slideViewPr>
  <p:notesTextViewPr>
    <p:cViewPr>
      <p:scale>
        <a:sx n="1" d="1"/>
        <a:sy n="1" d="1"/>
      </p:scale>
      <p:origin x="0" y="0"/>
    </p:cViewPr>
  </p:notesTextViewPr>
  <p:sorterViewPr>
    <p:cViewPr>
      <p:scale>
        <a:sx n="50" d="100"/>
        <a:sy n="50" d="100"/>
      </p:scale>
      <p:origin x="0" y="-3398"/>
    </p:cViewPr>
  </p:sorterViewPr>
  <p:notesViewPr>
    <p:cSldViewPr snapToGrid="0">
      <p:cViewPr varScale="1">
        <p:scale>
          <a:sx n="55" d="100"/>
          <a:sy n="55" d="100"/>
        </p:scale>
        <p:origin x="1908" y="9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tableStyles" Target="tableStyles.xml"/><Relationship Id="rId21" Type="http://schemas.openxmlformats.org/officeDocument/2006/relationships/slide" Target="slides/slide16.xml"/><Relationship Id="rId34" Type="http://schemas.openxmlformats.org/officeDocument/2006/relationships/notesMaster" Target="notesMasters/notesMaster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viewProps" Target="viewProps.xml"/><Relationship Id="rId40" Type="http://schemas.microsoft.com/office/2015/10/relationships/revisionInfo" Target="revisionInfo.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presProps" Target="presProp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handoutMaster" Target="handoutMasters/handoutMaster1.xml"/><Relationship Id="rId8" Type="http://schemas.openxmlformats.org/officeDocument/2006/relationships/slide" Target="slides/slide3.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A9E02AD-574F-46B1-91CF-758ECD92721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Date Placeholder 2">
            <a:extLst>
              <a:ext uri="{FF2B5EF4-FFF2-40B4-BE49-F238E27FC236}">
                <a16:creationId xmlns:a16="http://schemas.microsoft.com/office/drawing/2014/main" id="{0DCDBB3E-0962-4543-8203-0E0084580CE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702A5B2-8064-4382-9E31-9E46E0F5B2C3}" type="datetimeFigureOut">
              <a:rPr lang="ru-RU" smtClean="0"/>
              <a:t>31.10.2024</a:t>
            </a:fld>
            <a:endParaRPr lang="ru-RU"/>
          </a:p>
        </p:txBody>
      </p:sp>
      <p:sp>
        <p:nvSpPr>
          <p:cNvPr id="4" name="Footer Placeholder 3">
            <a:extLst>
              <a:ext uri="{FF2B5EF4-FFF2-40B4-BE49-F238E27FC236}">
                <a16:creationId xmlns:a16="http://schemas.microsoft.com/office/drawing/2014/main" id="{DD61A4A7-FC01-4444-9707-74E93BD6349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5" name="Slide Number Placeholder 4">
            <a:extLst>
              <a:ext uri="{FF2B5EF4-FFF2-40B4-BE49-F238E27FC236}">
                <a16:creationId xmlns:a16="http://schemas.microsoft.com/office/drawing/2014/main" id="{B28D65D7-8813-49CE-A8BE-42984C5CBDA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022FEE5-93F6-4794-9247-D82E88608B7E}" type="slidenum">
              <a:rPr lang="ru-RU" smtClean="0"/>
              <a:t>‹#›</a:t>
            </a:fld>
            <a:endParaRPr lang="ru-RU"/>
          </a:p>
        </p:txBody>
      </p:sp>
    </p:spTree>
    <p:extLst>
      <p:ext uri="{BB962C8B-B14F-4D97-AF65-F5344CB8AC3E}">
        <p14:creationId xmlns:p14="http://schemas.microsoft.com/office/powerpoint/2010/main" val="214840010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000EB3D-2307-4317-8A1D-B47FA45245F0}" type="datetimeFigureOut">
              <a:rPr lang="ru-RU" smtClean="0"/>
              <a:t>31.10.2024</a:t>
            </a:fld>
            <a:endParaRPr lang="ru-RU"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RU"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3D78A92-0141-4330-8F3E-FAADFAC23844}" type="slidenum">
              <a:rPr lang="ru-RU" smtClean="0"/>
              <a:t>‹#›</a:t>
            </a:fld>
            <a:endParaRPr lang="ru-RU" dirty="0"/>
          </a:p>
        </p:txBody>
      </p:sp>
    </p:spTree>
    <p:extLst>
      <p:ext uri="{BB962C8B-B14F-4D97-AF65-F5344CB8AC3E}">
        <p14:creationId xmlns:p14="http://schemas.microsoft.com/office/powerpoint/2010/main" val="17488877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页">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9AD403-A15F-4A2F-B050-AB874136E732}"/>
              </a:ext>
            </a:extLst>
          </p:cNvPr>
          <p:cNvSpPr>
            <a:spLocks noGrp="1"/>
          </p:cNvSpPr>
          <p:nvPr>
            <p:ph type="title" hasCustomPrompt="1"/>
          </p:nvPr>
        </p:nvSpPr>
        <p:spPr>
          <a:xfrm>
            <a:off x="819375" y="1532506"/>
            <a:ext cx="5690680" cy="1517356"/>
          </a:xfrm>
        </p:spPr>
        <p:txBody>
          <a:bodyPr>
            <a:noAutofit/>
          </a:bodyPr>
          <a:lstStyle>
            <a:lvl1pPr>
              <a:defRPr sz="6000"/>
            </a:lvl1pPr>
          </a:lstStyle>
          <a:p>
            <a:r>
              <a:rPr lang="zh-CN" altLang="en-US" sz="6000" dirty="0"/>
              <a:t>互联网行业</a:t>
            </a:r>
            <a:br>
              <a:rPr lang="en-US" altLang="zh-CN" sz="6000" dirty="0"/>
            </a:br>
            <a:r>
              <a:rPr lang="zh-CN" altLang="en-US" sz="6000" dirty="0"/>
              <a:t>工作总结汇报</a:t>
            </a:r>
            <a:endParaRPr lang="ru-RU" dirty="0"/>
          </a:p>
        </p:txBody>
      </p:sp>
      <p:sp>
        <p:nvSpPr>
          <p:cNvPr id="23" name="文本占位符 22">
            <a:extLst>
              <a:ext uri="{FF2B5EF4-FFF2-40B4-BE49-F238E27FC236}">
                <a16:creationId xmlns:a16="http://schemas.microsoft.com/office/drawing/2014/main" id="{5BB088E3-63C1-423F-A939-150B8E1F87A7}"/>
              </a:ext>
            </a:extLst>
          </p:cNvPr>
          <p:cNvSpPr>
            <a:spLocks noGrp="1"/>
          </p:cNvSpPr>
          <p:nvPr>
            <p:ph type="body" sz="quarter" idx="20" hasCustomPrompt="1"/>
          </p:nvPr>
        </p:nvSpPr>
        <p:spPr>
          <a:xfrm>
            <a:off x="819375" y="5164456"/>
            <a:ext cx="4367531" cy="736673"/>
          </a:xfrm>
        </p:spPr>
        <p:txBody>
          <a:bodyPr anchor="ctr">
            <a:noAutofit/>
          </a:bodyPr>
          <a:lstStyle>
            <a:lvl1pPr marL="0" indent="0" algn="l">
              <a:buNone/>
              <a:defRPr sz="1600" b="0" i="0">
                <a:solidFill>
                  <a:schemeClr val="accent3"/>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zh-CN" altLang="en-US" dirty="0"/>
              <a:t>汇报人：</a:t>
            </a:r>
            <a:r>
              <a:rPr lang="en-US" altLang="zh-CN" dirty="0"/>
              <a:t>Microsoft</a:t>
            </a:r>
          </a:p>
          <a:p>
            <a:pPr lvl="0"/>
            <a:r>
              <a:rPr lang="zh-CN" altLang="en-US" dirty="0"/>
              <a:t>时间：</a:t>
            </a:r>
            <a:r>
              <a:rPr lang="en-US" altLang="zh-CN" dirty="0"/>
              <a:t>20XX.12.31</a:t>
            </a:r>
            <a:endParaRPr lang="en-US" dirty="0"/>
          </a:p>
        </p:txBody>
      </p:sp>
      <p:sp>
        <p:nvSpPr>
          <p:cNvPr id="28" name="任意多边形: 形状 27">
            <a:extLst>
              <a:ext uri="{FF2B5EF4-FFF2-40B4-BE49-F238E27FC236}">
                <a16:creationId xmlns:a16="http://schemas.microsoft.com/office/drawing/2014/main" id="{87A7AFAC-3F6D-48D1-A100-148792529BC6}"/>
              </a:ext>
            </a:extLst>
          </p:cNvPr>
          <p:cNvSpPr/>
          <p:nvPr/>
        </p:nvSpPr>
        <p:spPr>
          <a:xfrm>
            <a:off x="8069104" y="5422164"/>
            <a:ext cx="736673" cy="736673"/>
          </a:xfrm>
          <a:custGeom>
            <a:avLst/>
            <a:gdLst>
              <a:gd name="connsiteX0" fmla="*/ 372146 w 736672"/>
              <a:gd name="connsiteY0" fmla="*/ 731592 h 736672"/>
              <a:gd name="connsiteX1" fmla="*/ 731592 w 736672"/>
              <a:gd name="connsiteY1" fmla="*/ 372147 h 736672"/>
              <a:gd name="connsiteX2" fmla="*/ 372146 w 736672"/>
              <a:gd name="connsiteY2" fmla="*/ 12701 h 736672"/>
              <a:gd name="connsiteX3" fmla="*/ 12701 w 736672"/>
              <a:gd name="connsiteY3" fmla="*/ 372147 h 736672"/>
              <a:gd name="connsiteX4" fmla="*/ 372146 w 736672"/>
              <a:gd name="connsiteY4" fmla="*/ 731592 h 7366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6672" h="736672">
                <a:moveTo>
                  <a:pt x="372146" y="731592"/>
                </a:moveTo>
                <a:cubicBezTo>
                  <a:pt x="570286" y="731592"/>
                  <a:pt x="731592" y="570286"/>
                  <a:pt x="731592" y="372147"/>
                </a:cubicBezTo>
                <a:cubicBezTo>
                  <a:pt x="731592" y="174007"/>
                  <a:pt x="570286" y="12701"/>
                  <a:pt x="372146" y="12701"/>
                </a:cubicBezTo>
                <a:cubicBezTo>
                  <a:pt x="174007" y="12701"/>
                  <a:pt x="12701" y="174007"/>
                  <a:pt x="12701" y="372147"/>
                </a:cubicBezTo>
                <a:cubicBezTo>
                  <a:pt x="12701" y="570286"/>
                  <a:pt x="174007" y="731592"/>
                  <a:pt x="372146" y="731592"/>
                </a:cubicBezTo>
              </a:path>
            </a:pathLst>
          </a:custGeom>
          <a:solidFill>
            <a:schemeClr val="accent1"/>
          </a:solidFill>
          <a:ln w="12700" cap="flat">
            <a:noFill/>
            <a:prstDash val="solid"/>
            <a:miter/>
          </a:ln>
        </p:spPr>
        <p:txBody>
          <a:bodyPr rtlCol="0" anchor="ctr"/>
          <a:lstStyle/>
          <a:p>
            <a:endParaRPr lang="ru-RU" dirty="0"/>
          </a:p>
        </p:txBody>
      </p:sp>
      <p:sp>
        <p:nvSpPr>
          <p:cNvPr id="29" name="任意多边形: 形状 28">
            <a:extLst>
              <a:ext uri="{FF2B5EF4-FFF2-40B4-BE49-F238E27FC236}">
                <a16:creationId xmlns:a16="http://schemas.microsoft.com/office/drawing/2014/main" id="{81A4F88F-4E35-4BB3-AD24-CAC580C12F96}"/>
              </a:ext>
            </a:extLst>
          </p:cNvPr>
          <p:cNvSpPr/>
          <p:nvPr/>
        </p:nvSpPr>
        <p:spPr>
          <a:xfrm>
            <a:off x="9029960" y="3463631"/>
            <a:ext cx="3175313" cy="2946690"/>
          </a:xfrm>
          <a:custGeom>
            <a:avLst/>
            <a:gdLst>
              <a:gd name="connsiteX0" fmla="*/ 3162808 w 3175312"/>
              <a:gd name="connsiteY0" fmla="*/ 12701 h 2946690"/>
              <a:gd name="connsiteX1" fmla="*/ 487925 w 3175312"/>
              <a:gd name="connsiteY1" fmla="*/ 1331091 h 2946690"/>
              <a:gd name="connsiteX2" fmla="*/ 113238 w 3175312"/>
              <a:gd name="connsiteY2" fmla="*/ 2433559 h 2946690"/>
              <a:gd name="connsiteX3" fmla="*/ 127209 w 3175312"/>
              <a:gd name="connsiteY3" fmla="*/ 2461502 h 2946690"/>
              <a:gd name="connsiteX4" fmla="*/ 1229677 w 3175312"/>
              <a:gd name="connsiteY4" fmla="*/ 2836189 h 2946690"/>
              <a:gd name="connsiteX5" fmla="*/ 3162808 w 3175312"/>
              <a:gd name="connsiteY5" fmla="*/ 1882325 h 2946690"/>
              <a:gd name="connsiteX6" fmla="*/ 3162808 w 3175312"/>
              <a:gd name="connsiteY6" fmla="*/ 12701 h 2946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75312" h="2946690">
                <a:moveTo>
                  <a:pt x="3162808" y="12701"/>
                </a:moveTo>
                <a:lnTo>
                  <a:pt x="487925" y="1331091"/>
                </a:lnTo>
                <a:cubicBezTo>
                  <a:pt x="487925" y="1331091"/>
                  <a:pt x="-250018" y="1695617"/>
                  <a:pt x="113238" y="2433559"/>
                </a:cubicBezTo>
                <a:lnTo>
                  <a:pt x="127209" y="2461502"/>
                </a:lnTo>
                <a:cubicBezTo>
                  <a:pt x="127209" y="2461502"/>
                  <a:pt x="491735" y="3199445"/>
                  <a:pt x="1229677" y="2836189"/>
                </a:cubicBezTo>
                <a:lnTo>
                  <a:pt x="3162808" y="1882325"/>
                </a:lnTo>
                <a:lnTo>
                  <a:pt x="3162808" y="12701"/>
                </a:lnTo>
                <a:close/>
              </a:path>
            </a:pathLst>
          </a:custGeom>
          <a:solidFill>
            <a:schemeClr val="accent3"/>
          </a:solidFill>
          <a:ln w="12700" cap="flat">
            <a:noFill/>
            <a:prstDash val="solid"/>
            <a:miter/>
          </a:ln>
        </p:spPr>
        <p:txBody>
          <a:bodyPr rtlCol="0" anchor="ctr"/>
          <a:lstStyle/>
          <a:p>
            <a:endParaRPr lang="ru-RU" dirty="0"/>
          </a:p>
        </p:txBody>
      </p:sp>
      <p:sp>
        <p:nvSpPr>
          <p:cNvPr id="30" name="任意多边形: 形状 29">
            <a:extLst>
              <a:ext uri="{FF2B5EF4-FFF2-40B4-BE49-F238E27FC236}">
                <a16:creationId xmlns:a16="http://schemas.microsoft.com/office/drawing/2014/main" id="{592CE00E-F2AB-4099-8BB8-F109C4F2EFDB}"/>
              </a:ext>
            </a:extLst>
          </p:cNvPr>
          <p:cNvSpPr/>
          <p:nvPr/>
        </p:nvSpPr>
        <p:spPr>
          <a:xfrm>
            <a:off x="11043829" y="4566099"/>
            <a:ext cx="1155814" cy="863685"/>
          </a:xfrm>
          <a:custGeom>
            <a:avLst/>
            <a:gdLst>
              <a:gd name="connsiteX0" fmla="*/ 1148938 w 1155813"/>
              <a:gd name="connsiteY0" fmla="*/ 12701 h 863685"/>
              <a:gd name="connsiteX1" fmla="*/ 173482 w 1155813"/>
              <a:gd name="connsiteY1" fmla="*/ 494079 h 863685"/>
              <a:gd name="connsiteX2" fmla="*/ 28688 w 1155813"/>
              <a:gd name="connsiteY2" fmla="*/ 759535 h 863685"/>
              <a:gd name="connsiteX3" fmla="*/ 31228 w 1155813"/>
              <a:gd name="connsiteY3" fmla="*/ 765885 h 863685"/>
              <a:gd name="connsiteX4" fmla="*/ 329707 w 1155813"/>
              <a:gd name="connsiteY4" fmla="*/ 812880 h 863685"/>
              <a:gd name="connsiteX5" fmla="*/ 1147668 w 1155813"/>
              <a:gd name="connsiteY5" fmla="*/ 408980 h 863685"/>
              <a:gd name="connsiteX6" fmla="*/ 1147668 w 1155813"/>
              <a:gd name="connsiteY6" fmla="*/ 12701 h 863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55813" h="863685">
                <a:moveTo>
                  <a:pt x="1148938" y="12701"/>
                </a:moveTo>
                <a:lnTo>
                  <a:pt x="173482" y="494079"/>
                </a:lnTo>
                <a:cubicBezTo>
                  <a:pt x="173482" y="494079"/>
                  <a:pt x="-47520" y="603309"/>
                  <a:pt x="28688" y="759535"/>
                </a:cubicBezTo>
                <a:lnTo>
                  <a:pt x="31228" y="765885"/>
                </a:lnTo>
                <a:cubicBezTo>
                  <a:pt x="31228" y="765885"/>
                  <a:pt x="108705" y="922111"/>
                  <a:pt x="329707" y="812880"/>
                </a:cubicBezTo>
                <a:lnTo>
                  <a:pt x="1147668" y="408980"/>
                </a:lnTo>
                <a:lnTo>
                  <a:pt x="1147668" y="12701"/>
                </a:lnTo>
                <a:close/>
              </a:path>
            </a:pathLst>
          </a:custGeom>
          <a:solidFill>
            <a:schemeClr val="bg1"/>
          </a:solidFill>
          <a:ln w="12700" cap="flat">
            <a:noFill/>
            <a:prstDash val="solid"/>
            <a:miter/>
          </a:ln>
        </p:spPr>
        <p:txBody>
          <a:bodyPr rtlCol="0" anchor="ctr"/>
          <a:lstStyle/>
          <a:p>
            <a:endParaRPr lang="ru-RU" dirty="0"/>
          </a:p>
        </p:txBody>
      </p:sp>
      <p:sp>
        <p:nvSpPr>
          <p:cNvPr id="32" name="任意多边形: 形状 31">
            <a:extLst>
              <a:ext uri="{FF2B5EF4-FFF2-40B4-BE49-F238E27FC236}">
                <a16:creationId xmlns:a16="http://schemas.microsoft.com/office/drawing/2014/main" id="{B0920EEC-7CE3-4708-93D2-53699D17E5E3}"/>
              </a:ext>
            </a:extLst>
          </p:cNvPr>
          <p:cNvSpPr/>
          <p:nvPr/>
        </p:nvSpPr>
        <p:spPr>
          <a:xfrm>
            <a:off x="10743661" y="-1689"/>
            <a:ext cx="1447943" cy="1003399"/>
          </a:xfrm>
          <a:custGeom>
            <a:avLst/>
            <a:gdLst>
              <a:gd name="connsiteX0" fmla="*/ 1446147 w 1447942"/>
              <a:gd name="connsiteY0" fmla="*/ 12701 h 1003398"/>
              <a:gd name="connsiteX1" fmla="*/ 173482 w 1447942"/>
              <a:gd name="connsiteY1" fmla="*/ 640143 h 1003398"/>
              <a:gd name="connsiteX2" fmla="*/ 28688 w 1447942"/>
              <a:gd name="connsiteY2" fmla="*/ 905599 h 1003398"/>
              <a:gd name="connsiteX3" fmla="*/ 31227 w 1447942"/>
              <a:gd name="connsiteY3" fmla="*/ 911950 h 1003398"/>
              <a:gd name="connsiteX4" fmla="*/ 329707 w 1447942"/>
              <a:gd name="connsiteY4" fmla="*/ 958944 h 1003398"/>
              <a:gd name="connsiteX5" fmla="*/ 1446147 w 1447942"/>
              <a:gd name="connsiteY5" fmla="*/ 408980 h 1003398"/>
              <a:gd name="connsiteX6" fmla="*/ 1446147 w 1447942"/>
              <a:gd name="connsiteY6" fmla="*/ 12701 h 1003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7942" h="1003398">
                <a:moveTo>
                  <a:pt x="1446147" y="12701"/>
                </a:moveTo>
                <a:lnTo>
                  <a:pt x="173482" y="640143"/>
                </a:lnTo>
                <a:cubicBezTo>
                  <a:pt x="173482" y="640143"/>
                  <a:pt x="-47520" y="749374"/>
                  <a:pt x="28688" y="905599"/>
                </a:cubicBezTo>
                <a:lnTo>
                  <a:pt x="31227" y="911950"/>
                </a:lnTo>
                <a:cubicBezTo>
                  <a:pt x="31227" y="911950"/>
                  <a:pt x="108705" y="1068175"/>
                  <a:pt x="329707" y="958944"/>
                </a:cubicBezTo>
                <a:lnTo>
                  <a:pt x="1446147" y="408980"/>
                </a:lnTo>
                <a:lnTo>
                  <a:pt x="1446147" y="12701"/>
                </a:lnTo>
                <a:close/>
              </a:path>
            </a:pathLst>
          </a:custGeom>
          <a:solidFill>
            <a:schemeClr val="accent3"/>
          </a:solidFill>
          <a:ln w="12700" cap="flat">
            <a:noFill/>
            <a:prstDash val="solid"/>
            <a:miter/>
          </a:ln>
        </p:spPr>
        <p:txBody>
          <a:bodyPr rtlCol="0" anchor="ctr"/>
          <a:lstStyle/>
          <a:p>
            <a:endParaRPr lang="ru-RU" dirty="0"/>
          </a:p>
        </p:txBody>
      </p:sp>
      <p:sp>
        <p:nvSpPr>
          <p:cNvPr id="33" name="任意多边形: 形状 32">
            <a:extLst>
              <a:ext uri="{FF2B5EF4-FFF2-40B4-BE49-F238E27FC236}">
                <a16:creationId xmlns:a16="http://schemas.microsoft.com/office/drawing/2014/main" id="{2DF8B751-9294-46D5-B390-5D322195540F}"/>
              </a:ext>
            </a:extLst>
          </p:cNvPr>
          <p:cNvSpPr/>
          <p:nvPr/>
        </p:nvSpPr>
        <p:spPr>
          <a:xfrm>
            <a:off x="6536780" y="-12701"/>
            <a:ext cx="4978890" cy="2133810"/>
          </a:xfrm>
          <a:custGeom>
            <a:avLst/>
            <a:gdLst>
              <a:gd name="connsiteX0" fmla="*/ 2515401 w 4978890"/>
              <a:gd name="connsiteY0" fmla="*/ 12701 h 2133810"/>
              <a:gd name="connsiteX1" fmla="*/ 371430 w 4978890"/>
              <a:gd name="connsiteY1" fmla="*/ 1069445 h 2133810"/>
              <a:gd name="connsiteX2" fmla="*/ 72951 w 4978890"/>
              <a:gd name="connsiteY2" fmla="*/ 1811198 h 2133810"/>
              <a:gd name="connsiteX3" fmla="*/ 81841 w 4978890"/>
              <a:gd name="connsiteY3" fmla="*/ 1828980 h 2133810"/>
              <a:gd name="connsiteX4" fmla="*/ 851538 w 4978890"/>
              <a:gd name="connsiteY4" fmla="*/ 2043631 h 2133810"/>
              <a:gd name="connsiteX5" fmla="*/ 4968013 w 4978890"/>
              <a:gd name="connsiteY5" fmla="*/ 12701 h 2133810"/>
              <a:gd name="connsiteX6" fmla="*/ 2515401 w 4978890"/>
              <a:gd name="connsiteY6" fmla="*/ 12701 h 2133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78890" h="2133810">
                <a:moveTo>
                  <a:pt x="2515401" y="12701"/>
                </a:moveTo>
                <a:lnTo>
                  <a:pt x="371430" y="1069445"/>
                </a:lnTo>
                <a:cubicBezTo>
                  <a:pt x="371430" y="1069445"/>
                  <a:pt x="-163293" y="1333631"/>
                  <a:pt x="72951" y="1811198"/>
                </a:cubicBezTo>
                <a:lnTo>
                  <a:pt x="81841" y="1828980"/>
                </a:lnTo>
                <a:cubicBezTo>
                  <a:pt x="81841" y="1828980"/>
                  <a:pt x="316814" y="2306547"/>
                  <a:pt x="851538" y="2043631"/>
                </a:cubicBezTo>
                <a:lnTo>
                  <a:pt x="4968013" y="12701"/>
                </a:lnTo>
                <a:lnTo>
                  <a:pt x="2515401" y="12701"/>
                </a:lnTo>
                <a:close/>
              </a:path>
            </a:pathLst>
          </a:custGeom>
          <a:solidFill>
            <a:schemeClr val="accent1"/>
          </a:solidFill>
          <a:ln w="12700" cap="flat">
            <a:noFill/>
            <a:prstDash val="solid"/>
            <a:miter/>
          </a:ln>
        </p:spPr>
        <p:txBody>
          <a:bodyPr rtlCol="0" anchor="ctr"/>
          <a:lstStyle/>
          <a:p>
            <a:endParaRPr lang="ru-RU" dirty="0"/>
          </a:p>
        </p:txBody>
      </p:sp>
      <p:sp>
        <p:nvSpPr>
          <p:cNvPr id="34" name="任意多边形: 形状 33">
            <a:extLst>
              <a:ext uri="{FF2B5EF4-FFF2-40B4-BE49-F238E27FC236}">
                <a16:creationId xmlns:a16="http://schemas.microsoft.com/office/drawing/2014/main" id="{E0F651C6-BE74-4133-ABA8-316072D4F5B5}"/>
              </a:ext>
            </a:extLst>
          </p:cNvPr>
          <p:cNvSpPr/>
          <p:nvPr/>
        </p:nvSpPr>
        <p:spPr>
          <a:xfrm>
            <a:off x="6518963" y="-12701"/>
            <a:ext cx="5029695" cy="2146511"/>
          </a:xfrm>
          <a:custGeom>
            <a:avLst/>
            <a:gdLst>
              <a:gd name="connsiteX0" fmla="*/ 4942646 w 5029695"/>
              <a:gd name="connsiteY0" fmla="*/ 12701 h 2146511"/>
              <a:gd name="connsiteX1" fmla="*/ 860464 w 5029695"/>
              <a:gd name="connsiteY1" fmla="*/ 2025849 h 2146511"/>
              <a:gd name="connsiteX2" fmla="*/ 295258 w 5029695"/>
              <a:gd name="connsiteY2" fmla="*/ 2019499 h 2146511"/>
              <a:gd name="connsiteX3" fmla="*/ 116171 w 5029695"/>
              <a:gd name="connsiteY3" fmla="*/ 1820089 h 2146511"/>
              <a:gd name="connsiteX4" fmla="*/ 107280 w 5029695"/>
              <a:gd name="connsiteY4" fmla="*/ 1802307 h 2146511"/>
              <a:gd name="connsiteX5" fmla="*/ 165705 w 5029695"/>
              <a:gd name="connsiteY5" fmla="*/ 1273935 h 2146511"/>
              <a:gd name="connsiteX6" fmla="*/ 398138 w 5029695"/>
              <a:gd name="connsiteY6" fmla="*/ 1085957 h 2146511"/>
              <a:gd name="connsiteX7" fmla="*/ 2576402 w 5029695"/>
              <a:gd name="connsiteY7" fmla="*/ 12701 h 2146511"/>
              <a:gd name="connsiteX8" fmla="*/ 2490034 w 5029695"/>
              <a:gd name="connsiteY8" fmla="*/ 12701 h 2146511"/>
              <a:gd name="connsiteX9" fmla="*/ 381626 w 5029695"/>
              <a:gd name="connsiteY9" fmla="*/ 1052934 h 2146511"/>
              <a:gd name="connsiteX10" fmla="*/ 137762 w 5029695"/>
              <a:gd name="connsiteY10" fmla="*/ 1249803 h 2146511"/>
              <a:gd name="connsiteX11" fmla="*/ 74256 w 5029695"/>
              <a:gd name="connsiteY11" fmla="*/ 1820089 h 2146511"/>
              <a:gd name="connsiteX12" fmla="*/ 83147 w 5029695"/>
              <a:gd name="connsiteY12" fmla="*/ 1837871 h 2146511"/>
              <a:gd name="connsiteX13" fmla="*/ 273666 w 5029695"/>
              <a:gd name="connsiteY13" fmla="*/ 2051252 h 2146511"/>
              <a:gd name="connsiteX14" fmla="*/ 564525 w 5029695"/>
              <a:gd name="connsiteY14" fmla="*/ 2141431 h 2146511"/>
              <a:gd name="connsiteX15" fmla="*/ 878246 w 5029695"/>
              <a:gd name="connsiteY15" fmla="*/ 2060143 h 2146511"/>
              <a:gd name="connsiteX16" fmla="*/ 5029014 w 5029695"/>
              <a:gd name="connsiteY16" fmla="*/ 12701 h 2146511"/>
              <a:gd name="connsiteX17" fmla="*/ 4942646 w 5029695"/>
              <a:gd name="connsiteY17" fmla="*/ 12701 h 2146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29695" h="2146511">
                <a:moveTo>
                  <a:pt x="4942646" y="12701"/>
                </a:moveTo>
                <a:lnTo>
                  <a:pt x="860464" y="2025849"/>
                </a:lnTo>
                <a:cubicBezTo>
                  <a:pt x="645812" y="2131270"/>
                  <a:pt x="456564" y="2130000"/>
                  <a:pt x="295258" y="2019499"/>
                </a:cubicBezTo>
                <a:cubicBezTo>
                  <a:pt x="174596" y="1936941"/>
                  <a:pt x="116171" y="1821359"/>
                  <a:pt x="116171" y="1820089"/>
                </a:cubicBezTo>
                <a:lnTo>
                  <a:pt x="107280" y="1802307"/>
                </a:lnTo>
                <a:cubicBezTo>
                  <a:pt x="13290" y="1611789"/>
                  <a:pt x="32342" y="1433971"/>
                  <a:pt x="165705" y="1273935"/>
                </a:cubicBezTo>
                <a:cubicBezTo>
                  <a:pt x="266045" y="1153274"/>
                  <a:pt x="395598" y="1087227"/>
                  <a:pt x="398138" y="1085957"/>
                </a:cubicBezTo>
                <a:lnTo>
                  <a:pt x="2576402" y="12701"/>
                </a:lnTo>
                <a:lnTo>
                  <a:pt x="2490034" y="12701"/>
                </a:lnTo>
                <a:lnTo>
                  <a:pt x="381626" y="1052934"/>
                </a:lnTo>
                <a:cubicBezTo>
                  <a:pt x="376546" y="1055474"/>
                  <a:pt x="243183" y="1121520"/>
                  <a:pt x="137762" y="1249803"/>
                </a:cubicBezTo>
                <a:cubicBezTo>
                  <a:pt x="38693" y="1369195"/>
                  <a:pt x="-51486" y="1564794"/>
                  <a:pt x="74256" y="1820089"/>
                </a:cubicBezTo>
                <a:lnTo>
                  <a:pt x="83147" y="1837871"/>
                </a:lnTo>
                <a:cubicBezTo>
                  <a:pt x="85687" y="1842952"/>
                  <a:pt x="145383" y="1962343"/>
                  <a:pt x="273666" y="2051252"/>
                </a:cubicBezTo>
                <a:cubicBezTo>
                  <a:pt x="342253" y="2098247"/>
                  <a:pt x="440053" y="2141431"/>
                  <a:pt x="564525" y="2141431"/>
                </a:cubicBezTo>
                <a:cubicBezTo>
                  <a:pt x="654703" y="2141431"/>
                  <a:pt x="758854" y="2119839"/>
                  <a:pt x="878246" y="2060143"/>
                </a:cubicBezTo>
                <a:lnTo>
                  <a:pt x="5029014" y="12701"/>
                </a:lnTo>
                <a:lnTo>
                  <a:pt x="4942646" y="12701"/>
                </a:lnTo>
                <a:close/>
              </a:path>
            </a:pathLst>
          </a:custGeom>
          <a:solidFill>
            <a:schemeClr val="bg1"/>
          </a:solidFill>
          <a:ln w="12700" cap="flat">
            <a:noFill/>
            <a:prstDash val="solid"/>
            <a:miter/>
          </a:ln>
        </p:spPr>
        <p:txBody>
          <a:bodyPr rtlCol="0" anchor="ctr"/>
          <a:lstStyle/>
          <a:p>
            <a:endParaRPr lang="ru-RU" dirty="0"/>
          </a:p>
        </p:txBody>
      </p:sp>
      <p:sp>
        <p:nvSpPr>
          <p:cNvPr id="36" name="文本占位符 35">
            <a:extLst>
              <a:ext uri="{FF2B5EF4-FFF2-40B4-BE49-F238E27FC236}">
                <a16:creationId xmlns:a16="http://schemas.microsoft.com/office/drawing/2014/main" id="{2A3D73F7-77EC-4576-B541-20C032F462DC}"/>
              </a:ext>
            </a:extLst>
          </p:cNvPr>
          <p:cNvSpPr>
            <a:spLocks noGrp="1"/>
          </p:cNvSpPr>
          <p:nvPr userDrawn="1">
            <p:ph type="body" sz="quarter" idx="13" hasCustomPrompt="1"/>
          </p:nvPr>
        </p:nvSpPr>
        <p:spPr>
          <a:xfrm>
            <a:off x="819375" y="3632539"/>
            <a:ext cx="3629300" cy="949829"/>
          </a:xfrm>
        </p:spPr>
        <p:txBody>
          <a:bodyPr>
            <a:normAutofit/>
          </a:bodyPr>
          <a:lstStyle>
            <a:lvl1pPr marL="0" indent="0">
              <a:buNone/>
              <a:defRPr sz="2800" b="1" i="0"/>
            </a:lvl1pPr>
          </a:lstStyle>
          <a:p>
            <a:pPr lvl="0"/>
            <a:r>
              <a:rPr lang="en-US" dirty="0"/>
              <a:t>Presentation</a:t>
            </a:r>
            <a:br>
              <a:rPr lang="en-US" dirty="0"/>
            </a:br>
            <a:r>
              <a:rPr lang="en-US" dirty="0"/>
              <a:t>Tagline</a:t>
            </a:r>
          </a:p>
        </p:txBody>
      </p:sp>
      <p:sp>
        <p:nvSpPr>
          <p:cNvPr id="40" name="任意多边形: 形状 39">
            <a:extLst>
              <a:ext uri="{FF2B5EF4-FFF2-40B4-BE49-F238E27FC236}">
                <a16:creationId xmlns:a16="http://schemas.microsoft.com/office/drawing/2014/main" id="{9F75ED2D-7077-4753-B623-4B9A718EB224}"/>
              </a:ext>
            </a:extLst>
          </p:cNvPr>
          <p:cNvSpPr/>
          <p:nvPr userDrawn="1"/>
        </p:nvSpPr>
        <p:spPr>
          <a:xfrm>
            <a:off x="895717" y="3331805"/>
            <a:ext cx="2158296" cy="151200"/>
          </a:xfrm>
          <a:custGeom>
            <a:avLst/>
            <a:gdLst>
              <a:gd name="connsiteX0" fmla="*/ 2087180 w 2158295"/>
              <a:gd name="connsiteY0" fmla="*/ 153601 h 165045"/>
              <a:gd name="connsiteX1" fmla="*/ 82504 w 2158295"/>
              <a:gd name="connsiteY1" fmla="*/ 153601 h 165045"/>
              <a:gd name="connsiteX2" fmla="*/ 12677 w 2158295"/>
              <a:gd name="connsiteY2" fmla="*/ 83774 h 165045"/>
              <a:gd name="connsiteX3" fmla="*/ 12677 w 2158295"/>
              <a:gd name="connsiteY3" fmla="*/ 83774 h 165045"/>
              <a:gd name="connsiteX4" fmla="*/ 82504 w 2158295"/>
              <a:gd name="connsiteY4" fmla="*/ 12677 h 165045"/>
              <a:gd name="connsiteX5" fmla="*/ 2087180 w 2158295"/>
              <a:gd name="connsiteY5" fmla="*/ 12677 h 165045"/>
              <a:gd name="connsiteX6" fmla="*/ 2157008 w 2158295"/>
              <a:gd name="connsiteY6" fmla="*/ 82504 h 165045"/>
              <a:gd name="connsiteX7" fmla="*/ 2157008 w 2158295"/>
              <a:gd name="connsiteY7" fmla="*/ 82504 h 165045"/>
              <a:gd name="connsiteX8" fmla="*/ 2087180 w 2158295"/>
              <a:gd name="connsiteY8" fmla="*/ 153601 h 165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8295" h="165045">
                <a:moveTo>
                  <a:pt x="2087180" y="153601"/>
                </a:moveTo>
                <a:lnTo>
                  <a:pt x="82504" y="153601"/>
                </a:lnTo>
                <a:cubicBezTo>
                  <a:pt x="44417" y="153601"/>
                  <a:pt x="12677" y="121861"/>
                  <a:pt x="12677" y="83774"/>
                </a:cubicBezTo>
                <a:lnTo>
                  <a:pt x="12677" y="83774"/>
                </a:lnTo>
                <a:cubicBezTo>
                  <a:pt x="12677" y="44417"/>
                  <a:pt x="44417" y="12677"/>
                  <a:pt x="82504" y="12677"/>
                </a:cubicBezTo>
                <a:lnTo>
                  <a:pt x="2087180" y="12677"/>
                </a:lnTo>
                <a:cubicBezTo>
                  <a:pt x="2125268" y="12677"/>
                  <a:pt x="2157008" y="44417"/>
                  <a:pt x="2157008" y="82504"/>
                </a:cubicBezTo>
                <a:lnTo>
                  <a:pt x="2157008" y="82504"/>
                </a:lnTo>
                <a:cubicBezTo>
                  <a:pt x="2157008" y="121861"/>
                  <a:pt x="2126538" y="153601"/>
                  <a:pt x="2087180" y="153601"/>
                </a:cubicBezTo>
                <a:close/>
              </a:path>
            </a:pathLst>
          </a:custGeom>
          <a:gradFill>
            <a:gsLst>
              <a:gs pos="0">
                <a:schemeClr val="accent1"/>
              </a:gs>
              <a:gs pos="100000">
                <a:schemeClr val="accent3"/>
              </a:gs>
            </a:gsLst>
            <a:lin ang="0" scaled="1"/>
          </a:gradFill>
          <a:ln w="12681" cap="flat">
            <a:noFill/>
            <a:prstDash val="solid"/>
            <a:miter/>
          </a:ln>
        </p:spPr>
        <p:txBody>
          <a:bodyPr rtlCol="0" anchor="ctr"/>
          <a:lstStyle/>
          <a:p>
            <a:endParaRPr lang="ru-RU" dirty="0"/>
          </a:p>
        </p:txBody>
      </p:sp>
      <p:sp>
        <p:nvSpPr>
          <p:cNvPr id="12" name="任意多边形: 形状 11">
            <a:extLst>
              <a:ext uri="{FF2B5EF4-FFF2-40B4-BE49-F238E27FC236}">
                <a16:creationId xmlns:a16="http://schemas.microsoft.com/office/drawing/2014/main" id="{21FF5BCF-BC53-4C3F-8B7F-7077B35ADCA8}"/>
              </a:ext>
            </a:extLst>
          </p:cNvPr>
          <p:cNvSpPr/>
          <p:nvPr userDrawn="1"/>
        </p:nvSpPr>
        <p:spPr>
          <a:xfrm>
            <a:off x="-7816" y="5057878"/>
            <a:ext cx="715108" cy="949829"/>
          </a:xfrm>
          <a:custGeom>
            <a:avLst/>
            <a:gdLst>
              <a:gd name="connsiteX0" fmla="*/ 217522 w 723600"/>
              <a:gd name="connsiteY0" fmla="*/ 9082 h 1015200"/>
              <a:gd name="connsiteX1" fmla="*/ 9082 w 723600"/>
              <a:gd name="connsiteY1" fmla="*/ 9082 h 1015200"/>
              <a:gd name="connsiteX2" fmla="*/ 9082 w 723600"/>
              <a:gd name="connsiteY2" fmla="*/ 1010242 h 1015200"/>
              <a:gd name="connsiteX3" fmla="*/ 217522 w 723600"/>
              <a:gd name="connsiteY3" fmla="*/ 1010242 h 1015200"/>
              <a:gd name="connsiteX4" fmla="*/ 716482 w 723600"/>
              <a:gd name="connsiteY4" fmla="*/ 518842 h 1015200"/>
              <a:gd name="connsiteX5" fmla="*/ 716482 w 723600"/>
              <a:gd name="connsiteY5" fmla="*/ 500482 h 1015200"/>
              <a:gd name="connsiteX6" fmla="*/ 217522 w 723600"/>
              <a:gd name="connsiteY6" fmla="*/ 9082 h 10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3600" h="1015200">
                <a:moveTo>
                  <a:pt x="217522" y="9082"/>
                </a:moveTo>
                <a:lnTo>
                  <a:pt x="9082" y="9082"/>
                </a:lnTo>
                <a:lnTo>
                  <a:pt x="9082" y="1010242"/>
                </a:lnTo>
                <a:lnTo>
                  <a:pt x="217522" y="1010242"/>
                </a:lnTo>
                <a:cubicBezTo>
                  <a:pt x="217522" y="1010242"/>
                  <a:pt x="716482" y="1010242"/>
                  <a:pt x="716482" y="518842"/>
                </a:cubicBezTo>
                <a:lnTo>
                  <a:pt x="716482" y="500482"/>
                </a:lnTo>
                <a:cubicBezTo>
                  <a:pt x="716482" y="500482"/>
                  <a:pt x="716482" y="9082"/>
                  <a:pt x="217522" y="9082"/>
                </a:cubicBezTo>
                <a:close/>
              </a:path>
            </a:pathLst>
          </a:custGeom>
          <a:solidFill>
            <a:schemeClr val="accent3"/>
          </a:solidFill>
          <a:ln w="10680" cap="flat">
            <a:noFill/>
            <a:prstDash val="solid"/>
            <a:miter/>
          </a:ln>
        </p:spPr>
        <p:txBody>
          <a:bodyPr rtlCol="0" anchor="ctr"/>
          <a:lstStyle/>
          <a:p>
            <a:endParaRPr lang="ru-RU"/>
          </a:p>
        </p:txBody>
      </p:sp>
      <p:sp>
        <p:nvSpPr>
          <p:cNvPr id="21" name="图片占位符 20">
            <a:extLst>
              <a:ext uri="{FF2B5EF4-FFF2-40B4-BE49-F238E27FC236}">
                <a16:creationId xmlns:a16="http://schemas.microsoft.com/office/drawing/2014/main" id="{8C7B70A1-A813-470C-A829-7CC44559C94F}"/>
              </a:ext>
            </a:extLst>
          </p:cNvPr>
          <p:cNvSpPr>
            <a:spLocks noGrp="1"/>
          </p:cNvSpPr>
          <p:nvPr>
            <p:ph type="pic" sz="quarter" idx="21"/>
          </p:nvPr>
        </p:nvSpPr>
        <p:spPr>
          <a:xfrm>
            <a:off x="4614953" y="0"/>
            <a:ext cx="7585924" cy="5949573"/>
          </a:xfrm>
          <a:custGeom>
            <a:avLst/>
            <a:gdLst>
              <a:gd name="connsiteX0" fmla="*/ 6933229 w 7577047"/>
              <a:gd name="connsiteY0" fmla="*/ 0 h 5937736"/>
              <a:gd name="connsiteX1" fmla="*/ 7577047 w 7577047"/>
              <a:gd name="connsiteY1" fmla="*/ 0 h 5937736"/>
              <a:gd name="connsiteX2" fmla="*/ 6304235 w 7577047"/>
              <a:gd name="connsiteY2" fmla="*/ 626666 h 5937736"/>
              <a:gd name="connsiteX3" fmla="*/ 6159164 w 7577047"/>
              <a:gd name="connsiteY3" fmla="*/ 891545 h 5937736"/>
              <a:gd name="connsiteX4" fmla="*/ 6161282 w 7577047"/>
              <a:gd name="connsiteY4" fmla="*/ 898006 h 5937736"/>
              <a:gd name="connsiteX5" fmla="*/ 6459895 w 7577047"/>
              <a:gd name="connsiteY5" fmla="*/ 944306 h 5937736"/>
              <a:gd name="connsiteX6" fmla="*/ 7577047 w 7577047"/>
              <a:gd name="connsiteY6" fmla="*/ 395166 h 5937736"/>
              <a:gd name="connsiteX7" fmla="*/ 7577047 w 7577047"/>
              <a:gd name="connsiteY7" fmla="*/ 3249617 h 5937736"/>
              <a:gd name="connsiteX8" fmla="*/ 2564157 w 7577047"/>
              <a:gd name="connsiteY8" fmla="*/ 5723977 h 5937736"/>
              <a:gd name="connsiteX9" fmla="*/ 233491 w 7577047"/>
              <a:gd name="connsiteY9" fmla="*/ 4932570 h 5937736"/>
              <a:gd name="connsiteX10" fmla="*/ 213372 w 7577047"/>
              <a:gd name="connsiteY10" fmla="*/ 4891653 h 5937736"/>
              <a:gd name="connsiteX11" fmla="*/ 1004379 w 7577047"/>
              <a:gd name="connsiteY11" fmla="*/ 2559423 h 5937736"/>
              <a:gd name="connsiteX12" fmla="*/ 2132121 w 7577047"/>
              <a:gd name="connsiteY12" fmla="*/ 2002747 h 5937736"/>
              <a:gd name="connsiteX13" fmla="*/ 2176595 w 7577047"/>
              <a:gd name="connsiteY13" fmla="*/ 2037202 h 5937736"/>
              <a:gd name="connsiteX14" fmla="*/ 2467796 w 7577047"/>
              <a:gd name="connsiteY14" fmla="*/ 2127649 h 5937736"/>
              <a:gd name="connsiteX15" fmla="*/ 2781234 w 7577047"/>
              <a:gd name="connsiteY15" fmla="*/ 2046893 h 5937736"/>
              <a:gd name="connsiteX0" fmla="*/ 6948025 w 7577047"/>
              <a:gd name="connsiteY0" fmla="*/ 0 h 5949573"/>
              <a:gd name="connsiteX1" fmla="*/ 7577047 w 7577047"/>
              <a:gd name="connsiteY1" fmla="*/ 11837 h 5949573"/>
              <a:gd name="connsiteX2" fmla="*/ 6304235 w 7577047"/>
              <a:gd name="connsiteY2" fmla="*/ 638503 h 5949573"/>
              <a:gd name="connsiteX3" fmla="*/ 6159164 w 7577047"/>
              <a:gd name="connsiteY3" fmla="*/ 903382 h 5949573"/>
              <a:gd name="connsiteX4" fmla="*/ 6161282 w 7577047"/>
              <a:gd name="connsiteY4" fmla="*/ 909843 h 5949573"/>
              <a:gd name="connsiteX5" fmla="*/ 6459895 w 7577047"/>
              <a:gd name="connsiteY5" fmla="*/ 956143 h 5949573"/>
              <a:gd name="connsiteX6" fmla="*/ 7577047 w 7577047"/>
              <a:gd name="connsiteY6" fmla="*/ 407003 h 5949573"/>
              <a:gd name="connsiteX7" fmla="*/ 7577047 w 7577047"/>
              <a:gd name="connsiteY7" fmla="*/ 3261454 h 5949573"/>
              <a:gd name="connsiteX8" fmla="*/ 2564157 w 7577047"/>
              <a:gd name="connsiteY8" fmla="*/ 5735814 h 5949573"/>
              <a:gd name="connsiteX9" fmla="*/ 233491 w 7577047"/>
              <a:gd name="connsiteY9" fmla="*/ 4944407 h 5949573"/>
              <a:gd name="connsiteX10" fmla="*/ 213372 w 7577047"/>
              <a:gd name="connsiteY10" fmla="*/ 4903490 h 5949573"/>
              <a:gd name="connsiteX11" fmla="*/ 1004379 w 7577047"/>
              <a:gd name="connsiteY11" fmla="*/ 2571260 h 5949573"/>
              <a:gd name="connsiteX12" fmla="*/ 2132121 w 7577047"/>
              <a:gd name="connsiteY12" fmla="*/ 2014584 h 5949573"/>
              <a:gd name="connsiteX13" fmla="*/ 2176595 w 7577047"/>
              <a:gd name="connsiteY13" fmla="*/ 2049039 h 5949573"/>
              <a:gd name="connsiteX14" fmla="*/ 2467796 w 7577047"/>
              <a:gd name="connsiteY14" fmla="*/ 2139486 h 5949573"/>
              <a:gd name="connsiteX15" fmla="*/ 2781234 w 7577047"/>
              <a:gd name="connsiteY15" fmla="*/ 2058730 h 5949573"/>
              <a:gd name="connsiteX16" fmla="*/ 6948025 w 7577047"/>
              <a:gd name="connsiteY16" fmla="*/ 0 h 5949573"/>
              <a:gd name="connsiteX0" fmla="*/ 6948025 w 7580006"/>
              <a:gd name="connsiteY0" fmla="*/ 0 h 5949573"/>
              <a:gd name="connsiteX1" fmla="*/ 7580006 w 7580006"/>
              <a:gd name="connsiteY1" fmla="*/ 0 h 5949573"/>
              <a:gd name="connsiteX2" fmla="*/ 6304235 w 7580006"/>
              <a:gd name="connsiteY2" fmla="*/ 638503 h 5949573"/>
              <a:gd name="connsiteX3" fmla="*/ 6159164 w 7580006"/>
              <a:gd name="connsiteY3" fmla="*/ 903382 h 5949573"/>
              <a:gd name="connsiteX4" fmla="*/ 6161282 w 7580006"/>
              <a:gd name="connsiteY4" fmla="*/ 909843 h 5949573"/>
              <a:gd name="connsiteX5" fmla="*/ 6459895 w 7580006"/>
              <a:gd name="connsiteY5" fmla="*/ 956143 h 5949573"/>
              <a:gd name="connsiteX6" fmla="*/ 7577047 w 7580006"/>
              <a:gd name="connsiteY6" fmla="*/ 407003 h 5949573"/>
              <a:gd name="connsiteX7" fmla="*/ 7577047 w 7580006"/>
              <a:gd name="connsiteY7" fmla="*/ 3261454 h 5949573"/>
              <a:gd name="connsiteX8" fmla="*/ 2564157 w 7580006"/>
              <a:gd name="connsiteY8" fmla="*/ 5735814 h 5949573"/>
              <a:gd name="connsiteX9" fmla="*/ 233491 w 7580006"/>
              <a:gd name="connsiteY9" fmla="*/ 4944407 h 5949573"/>
              <a:gd name="connsiteX10" fmla="*/ 213372 w 7580006"/>
              <a:gd name="connsiteY10" fmla="*/ 4903490 h 5949573"/>
              <a:gd name="connsiteX11" fmla="*/ 1004379 w 7580006"/>
              <a:gd name="connsiteY11" fmla="*/ 2571260 h 5949573"/>
              <a:gd name="connsiteX12" fmla="*/ 2132121 w 7580006"/>
              <a:gd name="connsiteY12" fmla="*/ 2014584 h 5949573"/>
              <a:gd name="connsiteX13" fmla="*/ 2176595 w 7580006"/>
              <a:gd name="connsiteY13" fmla="*/ 2049039 h 5949573"/>
              <a:gd name="connsiteX14" fmla="*/ 2467796 w 7580006"/>
              <a:gd name="connsiteY14" fmla="*/ 2139486 h 5949573"/>
              <a:gd name="connsiteX15" fmla="*/ 2781234 w 7580006"/>
              <a:gd name="connsiteY15" fmla="*/ 2058730 h 5949573"/>
              <a:gd name="connsiteX16" fmla="*/ 6948025 w 7580006"/>
              <a:gd name="connsiteY16" fmla="*/ 0 h 5949573"/>
              <a:gd name="connsiteX0" fmla="*/ 6948025 w 7585924"/>
              <a:gd name="connsiteY0" fmla="*/ 0 h 5949573"/>
              <a:gd name="connsiteX1" fmla="*/ 7585924 w 7585924"/>
              <a:gd name="connsiteY1" fmla="*/ 0 h 5949573"/>
              <a:gd name="connsiteX2" fmla="*/ 6304235 w 7585924"/>
              <a:gd name="connsiteY2" fmla="*/ 638503 h 5949573"/>
              <a:gd name="connsiteX3" fmla="*/ 6159164 w 7585924"/>
              <a:gd name="connsiteY3" fmla="*/ 903382 h 5949573"/>
              <a:gd name="connsiteX4" fmla="*/ 6161282 w 7585924"/>
              <a:gd name="connsiteY4" fmla="*/ 909843 h 5949573"/>
              <a:gd name="connsiteX5" fmla="*/ 6459895 w 7585924"/>
              <a:gd name="connsiteY5" fmla="*/ 956143 h 5949573"/>
              <a:gd name="connsiteX6" fmla="*/ 7577047 w 7585924"/>
              <a:gd name="connsiteY6" fmla="*/ 407003 h 5949573"/>
              <a:gd name="connsiteX7" fmla="*/ 7577047 w 7585924"/>
              <a:gd name="connsiteY7" fmla="*/ 3261454 h 5949573"/>
              <a:gd name="connsiteX8" fmla="*/ 2564157 w 7585924"/>
              <a:gd name="connsiteY8" fmla="*/ 5735814 h 5949573"/>
              <a:gd name="connsiteX9" fmla="*/ 233491 w 7585924"/>
              <a:gd name="connsiteY9" fmla="*/ 4944407 h 5949573"/>
              <a:gd name="connsiteX10" fmla="*/ 213372 w 7585924"/>
              <a:gd name="connsiteY10" fmla="*/ 4903490 h 5949573"/>
              <a:gd name="connsiteX11" fmla="*/ 1004379 w 7585924"/>
              <a:gd name="connsiteY11" fmla="*/ 2571260 h 5949573"/>
              <a:gd name="connsiteX12" fmla="*/ 2132121 w 7585924"/>
              <a:gd name="connsiteY12" fmla="*/ 2014584 h 5949573"/>
              <a:gd name="connsiteX13" fmla="*/ 2176595 w 7585924"/>
              <a:gd name="connsiteY13" fmla="*/ 2049039 h 5949573"/>
              <a:gd name="connsiteX14" fmla="*/ 2467796 w 7585924"/>
              <a:gd name="connsiteY14" fmla="*/ 2139486 h 5949573"/>
              <a:gd name="connsiteX15" fmla="*/ 2781234 w 7585924"/>
              <a:gd name="connsiteY15" fmla="*/ 2058730 h 5949573"/>
              <a:gd name="connsiteX16" fmla="*/ 6948025 w 7585924"/>
              <a:gd name="connsiteY16" fmla="*/ 0 h 5949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585924" h="5949573">
                <a:moveTo>
                  <a:pt x="6948025" y="0"/>
                </a:moveTo>
                <a:lnTo>
                  <a:pt x="7585924" y="0"/>
                </a:lnTo>
                <a:lnTo>
                  <a:pt x="6304235" y="638503"/>
                </a:lnTo>
                <a:cubicBezTo>
                  <a:pt x="6304235" y="638503"/>
                  <a:pt x="6082923" y="747254"/>
                  <a:pt x="6159164" y="903382"/>
                </a:cubicBezTo>
                <a:lnTo>
                  <a:pt x="6161282" y="909843"/>
                </a:lnTo>
                <a:cubicBezTo>
                  <a:pt x="6161282" y="909843"/>
                  <a:pt x="6239641" y="1064894"/>
                  <a:pt x="6459895" y="956143"/>
                </a:cubicBezTo>
                <a:lnTo>
                  <a:pt x="7577047" y="407003"/>
                </a:lnTo>
                <a:lnTo>
                  <a:pt x="7577047" y="3261454"/>
                </a:lnTo>
                <a:lnTo>
                  <a:pt x="2564157" y="5735814"/>
                </a:lnTo>
                <a:cubicBezTo>
                  <a:pt x="1003320" y="6506764"/>
                  <a:pt x="233491" y="4944407"/>
                  <a:pt x="233491" y="4944407"/>
                </a:cubicBezTo>
                <a:lnTo>
                  <a:pt x="213372" y="4903490"/>
                </a:lnTo>
                <a:cubicBezTo>
                  <a:pt x="-556457" y="3341133"/>
                  <a:pt x="1004379" y="2571260"/>
                  <a:pt x="1004379" y="2571260"/>
                </a:cubicBezTo>
                <a:lnTo>
                  <a:pt x="2132121" y="2014584"/>
                </a:lnTo>
                <a:cubicBezTo>
                  <a:pt x="2145886" y="2026428"/>
                  <a:pt x="2160712" y="2038272"/>
                  <a:pt x="2176595" y="2049039"/>
                </a:cubicBezTo>
                <a:cubicBezTo>
                  <a:pt x="2245424" y="2096416"/>
                  <a:pt x="2342844" y="2139486"/>
                  <a:pt x="2467796" y="2139486"/>
                </a:cubicBezTo>
                <a:cubicBezTo>
                  <a:pt x="2557803" y="2139486"/>
                  <a:pt x="2661577" y="2117951"/>
                  <a:pt x="2781234" y="2058730"/>
                </a:cubicBezTo>
                <a:lnTo>
                  <a:pt x="6948025" y="0"/>
                </a:lnTo>
                <a:close/>
              </a:path>
            </a:pathLst>
          </a:custGeom>
          <a:noFill/>
        </p:spPr>
        <p:txBody>
          <a:bodyPr wrap="square" anchor="ctr" anchorCtr="0">
            <a:noAutofit/>
          </a:bodyPr>
          <a:lstStyle>
            <a:lvl1pPr marL="0" indent="0" algn="ctr">
              <a:buNone/>
              <a:defRPr sz="1400"/>
            </a:lvl1pPr>
          </a:lstStyle>
          <a:p>
            <a:r>
              <a:rPr lang="zh-CN" altLang="en-US"/>
              <a:t>单击图标添加图片</a:t>
            </a:r>
            <a:endParaRPr lang="ru-RU"/>
          </a:p>
        </p:txBody>
      </p:sp>
    </p:spTree>
    <p:extLst>
      <p:ext uri="{BB962C8B-B14F-4D97-AF65-F5344CB8AC3E}">
        <p14:creationId xmlns:p14="http://schemas.microsoft.com/office/powerpoint/2010/main" val="39668199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48" name="椭圆 47">
            <a:extLst>
              <a:ext uri="{FF2B5EF4-FFF2-40B4-BE49-F238E27FC236}">
                <a16:creationId xmlns:a16="http://schemas.microsoft.com/office/drawing/2014/main" id="{2F290D8B-987A-4555-890C-F3CD026BF7BF}"/>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49" name="任意多边形: 形状 48">
            <a:extLst>
              <a:ext uri="{FF2B5EF4-FFF2-40B4-BE49-F238E27FC236}">
                <a16:creationId xmlns:a16="http://schemas.microsoft.com/office/drawing/2014/main" id="{6139C5E6-5A04-4458-8EF9-628BFBA73A92}"/>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6" name="灯片编号占位符 5">
            <a:extLst>
              <a:ext uri="{FF2B5EF4-FFF2-40B4-BE49-F238E27FC236}">
                <a16:creationId xmlns:a16="http://schemas.microsoft.com/office/drawing/2014/main" id="{EE6603C1-6E1A-4E4B-9555-31D84B6BDAD9}"/>
              </a:ext>
            </a:extLst>
          </p:cNvPr>
          <p:cNvSpPr>
            <a:spLocks noGrp="1"/>
          </p:cNvSpPr>
          <p:nvPr>
            <p:ph type="sldNum" sz="quarter" idx="12"/>
          </p:nvPr>
        </p:nvSpPr>
        <p:spPr/>
        <p:txBody>
          <a:bodyPr/>
          <a:lstStyle/>
          <a:p>
            <a:fld id="{D495E168-DA5E-4888-8D8A-92B118324C14}" type="slidenum">
              <a:rPr lang="ru-RU" smtClean="0"/>
              <a:t>‹#›</a:t>
            </a:fld>
            <a:endParaRPr lang="ru-RU" dirty="0"/>
          </a:p>
        </p:txBody>
      </p:sp>
      <p:grpSp>
        <p:nvGrpSpPr>
          <p:cNvPr id="41" name="组合 40">
            <a:extLst>
              <a:ext uri="{FF2B5EF4-FFF2-40B4-BE49-F238E27FC236}">
                <a16:creationId xmlns:a16="http://schemas.microsoft.com/office/drawing/2014/main" id="{1D75FFD8-3F66-48B3-BB01-D4B8A9496851}"/>
              </a:ext>
            </a:extLst>
          </p:cNvPr>
          <p:cNvGrpSpPr/>
          <p:nvPr userDrawn="1"/>
        </p:nvGrpSpPr>
        <p:grpSpPr>
          <a:xfrm>
            <a:off x="10008352" y="0"/>
            <a:ext cx="2188800" cy="1933794"/>
            <a:chOff x="10003200" y="0"/>
            <a:chExt cx="2188800" cy="1933794"/>
          </a:xfrm>
        </p:grpSpPr>
        <p:sp>
          <p:nvSpPr>
            <p:cNvPr id="42" name="任意多边形: 形状 41">
              <a:extLst>
                <a:ext uri="{FF2B5EF4-FFF2-40B4-BE49-F238E27FC236}">
                  <a16:creationId xmlns:a16="http://schemas.microsoft.com/office/drawing/2014/main" id="{9BA0EC60-510D-41EF-AFE6-E4E6BD83F8C9}"/>
                </a:ext>
              </a:extLst>
            </p:cNvPr>
            <p:cNvSpPr/>
            <p:nvPr/>
          </p:nvSpPr>
          <p:spPr>
            <a:xfrm>
              <a:off x="10712341" y="-7969"/>
              <a:ext cx="1466283" cy="1009398"/>
            </a:xfrm>
            <a:custGeom>
              <a:avLst/>
              <a:gdLst>
                <a:gd name="connsiteX0" fmla="*/ 1467972 w 1466283"/>
                <a:gd name="connsiteY0" fmla="*/ 752798 h 1009397"/>
                <a:gd name="connsiteX1" fmla="*/ 1221466 w 1466283"/>
                <a:gd name="connsiteY1" fmla="*/ 871801 h 1009397"/>
                <a:gd name="connsiteX2" fmla="*/ 425635 w 1466283"/>
                <a:gd name="connsiteY2" fmla="*/ 821862 h 1009397"/>
                <a:gd name="connsiteX3" fmla="*/ 158942 w 1466283"/>
                <a:gd name="connsiteY3" fmla="*/ 510543 h 1009397"/>
                <a:gd name="connsiteX4" fmla="*/ 145129 w 1466283"/>
                <a:gd name="connsiteY4" fmla="*/ 482917 h 1009397"/>
                <a:gd name="connsiteX5" fmla="*/ 52689 w 1466283"/>
                <a:gd name="connsiteY5" fmla="*/ 7969 h 1009397"/>
                <a:gd name="connsiteX6" fmla="*/ 14439 w 1466283"/>
                <a:gd name="connsiteY6" fmla="*/ 7969 h 1009397"/>
                <a:gd name="connsiteX7" fmla="*/ 111128 w 1466283"/>
                <a:gd name="connsiteY7" fmla="*/ 499918 h 1009397"/>
                <a:gd name="connsiteX8" fmla="*/ 124941 w 1466283"/>
                <a:gd name="connsiteY8" fmla="*/ 527543 h 1009397"/>
                <a:gd name="connsiteX9" fmla="*/ 402260 w 1466283"/>
                <a:gd name="connsiteY9" fmla="*/ 851613 h 1009397"/>
                <a:gd name="connsiteX10" fmla="*/ 845333 w 1466283"/>
                <a:gd name="connsiteY10" fmla="*/ 1004617 h 1009397"/>
                <a:gd name="connsiteX11" fmla="*/ 1238467 w 1466283"/>
                <a:gd name="connsiteY11" fmla="*/ 906864 h 1009397"/>
                <a:gd name="connsiteX12" fmla="*/ 1467972 w 1466283"/>
                <a:gd name="connsiteY12" fmla="*/ 795299 h 1009397"/>
                <a:gd name="connsiteX13" fmla="*/ 1467972 w 1466283"/>
                <a:gd name="connsiteY13" fmla="*/ 752798 h 1009397"/>
                <a:gd name="connsiteX14" fmla="*/ 1467972 w 1466283"/>
                <a:gd name="connsiteY14" fmla="*/ 752798 h 1009397"/>
                <a:gd name="connsiteX15" fmla="*/ 1467972 w 1466283"/>
                <a:gd name="connsiteY15" fmla="*/ 752798 h 1009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6283" h="1009397">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bg1"/>
            </a:solidFill>
            <a:ln w="9525" cap="flat">
              <a:noFill/>
              <a:prstDash val="solid"/>
              <a:miter/>
            </a:ln>
          </p:spPr>
          <p:txBody>
            <a:bodyPr rtlCol="0" anchor="ctr"/>
            <a:lstStyle/>
            <a:p>
              <a:endParaRPr lang="ru-RU" dirty="0"/>
            </a:p>
          </p:txBody>
        </p:sp>
        <p:sp>
          <p:nvSpPr>
            <p:cNvPr id="43" name="任意多边形: 形状 42">
              <a:extLst>
                <a:ext uri="{FF2B5EF4-FFF2-40B4-BE49-F238E27FC236}">
                  <a16:creationId xmlns:a16="http://schemas.microsoft.com/office/drawing/2014/main" id="{0162C508-E081-418C-A19D-15A59388C43A}"/>
                </a:ext>
              </a:extLst>
            </p:cNvPr>
            <p:cNvSpPr/>
            <p:nvPr/>
          </p:nvSpPr>
          <p:spPr>
            <a:xfrm>
              <a:off x="10014209" y="321414"/>
              <a:ext cx="2178175" cy="1593786"/>
            </a:xfrm>
            <a:custGeom>
              <a:avLst/>
              <a:gdLst>
                <a:gd name="connsiteX0" fmla="*/ 231247 w 2178174"/>
                <a:gd name="connsiteY0" fmla="*/ 950428 h 1593786"/>
                <a:gd name="connsiteX1" fmla="*/ 45305 w 2178174"/>
                <a:gd name="connsiteY1" fmla="*/ 1404126 h 1593786"/>
                <a:gd name="connsiteX2" fmla="*/ 50617 w 2178174"/>
                <a:gd name="connsiteY2" fmla="*/ 1415814 h 1593786"/>
                <a:gd name="connsiteX3" fmla="*/ 529816 w 2178174"/>
                <a:gd name="connsiteY3" fmla="*/ 1547566 h 1593786"/>
                <a:gd name="connsiteX4" fmla="*/ 2173541 w 2178174"/>
                <a:gd name="connsiteY4" fmla="*/ 749611 h 1593786"/>
                <a:gd name="connsiteX5" fmla="*/ 2173541 w 2178174"/>
                <a:gd name="connsiteY5" fmla="*/ 7969 h 1593786"/>
                <a:gd name="connsiteX6" fmla="*/ 231247 w 2178174"/>
                <a:gd name="connsiteY6" fmla="*/ 950428 h 1593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8174" h="1593786">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w="9525" cap="flat">
              <a:noFill/>
              <a:prstDash val="solid"/>
              <a:miter/>
            </a:ln>
          </p:spPr>
          <p:txBody>
            <a:bodyPr rtlCol="0" anchor="ctr"/>
            <a:lstStyle/>
            <a:p>
              <a:endParaRPr lang="ru-RU" dirty="0"/>
            </a:p>
          </p:txBody>
        </p:sp>
        <p:sp>
          <p:nvSpPr>
            <p:cNvPr id="44" name="任意多边形: 形状 43">
              <a:extLst>
                <a:ext uri="{FF2B5EF4-FFF2-40B4-BE49-F238E27FC236}">
                  <a16:creationId xmlns:a16="http://schemas.microsoft.com/office/drawing/2014/main" id="{2A710D7D-FC65-4BF6-BDA4-E59B01AD6FBC}"/>
                </a:ext>
              </a:extLst>
            </p:cNvPr>
            <p:cNvSpPr/>
            <p:nvPr/>
          </p:nvSpPr>
          <p:spPr>
            <a:xfrm>
              <a:off x="10732016" y="-7969"/>
              <a:ext cx="1455658" cy="839394"/>
            </a:xfrm>
            <a:custGeom>
              <a:avLst/>
              <a:gdLst>
                <a:gd name="connsiteX0" fmla="*/ 123329 w 1455658"/>
                <a:gd name="connsiteY0" fmla="*/ 521168 h 839394"/>
                <a:gd name="connsiteX1" fmla="*/ 390022 w 1455658"/>
                <a:gd name="connsiteY1" fmla="*/ 834613 h 839394"/>
                <a:gd name="connsiteX2" fmla="*/ 1455734 w 1455658"/>
                <a:gd name="connsiteY2" fmla="*/ 317163 h 839394"/>
                <a:gd name="connsiteX3" fmla="*/ 1456797 w 1455658"/>
                <a:gd name="connsiteY3" fmla="*/ 7969 h 839394"/>
                <a:gd name="connsiteX4" fmla="*/ 14951 w 1455658"/>
                <a:gd name="connsiteY4" fmla="*/ 7969 h 839394"/>
                <a:gd name="connsiteX5" fmla="*/ 109516 w 1455658"/>
                <a:gd name="connsiteY5" fmla="*/ 493543 h 839394"/>
                <a:gd name="connsiteX6" fmla="*/ 123329 w 1455658"/>
                <a:gd name="connsiteY6" fmla="*/ 521168 h 83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5658" h="839394">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w="9525" cap="flat">
              <a:noFill/>
              <a:prstDash val="solid"/>
              <a:miter/>
            </a:ln>
          </p:spPr>
          <p:txBody>
            <a:bodyPr rtlCol="0" anchor="ctr"/>
            <a:lstStyle/>
            <a:p>
              <a:endParaRPr lang="ru-RU" dirty="0"/>
            </a:p>
          </p:txBody>
        </p:sp>
        <p:sp>
          <p:nvSpPr>
            <p:cNvPr id="45" name="任意多边形: 形状 44">
              <a:extLst>
                <a:ext uri="{FF2B5EF4-FFF2-40B4-BE49-F238E27FC236}">
                  <a16:creationId xmlns:a16="http://schemas.microsoft.com/office/drawing/2014/main" id="{18811B6B-BBB0-4D69-AEF8-AD0A7F9A4B57}"/>
                </a:ext>
              </a:extLst>
            </p:cNvPr>
            <p:cNvSpPr/>
            <p:nvPr/>
          </p:nvSpPr>
          <p:spPr>
            <a:xfrm>
              <a:off x="11124635" y="1146995"/>
              <a:ext cx="1062524" cy="743767"/>
            </a:xfrm>
            <a:custGeom>
              <a:avLst/>
              <a:gdLst>
                <a:gd name="connsiteX0" fmla="*/ 1064178 w 1062524"/>
                <a:gd name="connsiteY0" fmla="*/ 7969 h 743766"/>
                <a:gd name="connsiteX1" fmla="*/ 91968 w 1062524"/>
                <a:gd name="connsiteY1" fmla="*/ 480792 h 743766"/>
                <a:gd name="connsiteX2" fmla="*/ 22904 w 1062524"/>
                <a:gd name="connsiteY2" fmla="*/ 658234 h 743766"/>
                <a:gd name="connsiteX3" fmla="*/ 25029 w 1062524"/>
                <a:gd name="connsiteY3" fmla="*/ 663546 h 743766"/>
                <a:gd name="connsiteX4" fmla="*/ 209908 w 1062524"/>
                <a:gd name="connsiteY4" fmla="*/ 718798 h 743766"/>
                <a:gd name="connsiteX5" fmla="*/ 1064178 w 1062524"/>
                <a:gd name="connsiteY5" fmla="*/ 302288 h 743766"/>
                <a:gd name="connsiteX6" fmla="*/ 1064178 w 1062524"/>
                <a:gd name="connsiteY6" fmla="*/ 7969 h 74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2524" h="743766">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w="9525" cap="flat">
              <a:noFill/>
              <a:prstDash val="solid"/>
              <a:miter/>
            </a:ln>
          </p:spPr>
          <p:txBody>
            <a:bodyPr rtlCol="0" anchor="ctr"/>
            <a:lstStyle/>
            <a:p>
              <a:endParaRPr lang="ru-RU" dirty="0"/>
            </a:p>
          </p:txBody>
        </p:sp>
        <p:sp>
          <p:nvSpPr>
            <p:cNvPr id="46" name="任意多边形: 形状 45">
              <a:extLst>
                <a:ext uri="{FF2B5EF4-FFF2-40B4-BE49-F238E27FC236}">
                  <a16:creationId xmlns:a16="http://schemas.microsoft.com/office/drawing/2014/main" id="{3DB7F04C-0D31-4172-9D02-F8C8B2043EB9}"/>
                </a:ext>
              </a:extLst>
            </p:cNvPr>
            <p:cNvSpPr/>
            <p:nvPr/>
          </p:nvSpPr>
          <p:spPr>
            <a:xfrm>
              <a:off x="11105057" y="1128932"/>
              <a:ext cx="1083775" cy="775643"/>
            </a:xfrm>
            <a:custGeom>
              <a:avLst/>
              <a:gdLst>
                <a:gd name="connsiteX0" fmla="*/ 219924 w 1083774"/>
                <a:gd name="connsiteY0" fmla="*/ 719860 h 775642"/>
                <a:gd name="connsiteX1" fmla="*/ 60545 w 1083774"/>
                <a:gd name="connsiteY1" fmla="*/ 674172 h 775642"/>
                <a:gd name="connsiteX2" fmla="*/ 58420 w 1083774"/>
                <a:gd name="connsiteY2" fmla="*/ 668859 h 775642"/>
                <a:gd name="connsiteX3" fmla="*/ 118984 w 1083774"/>
                <a:gd name="connsiteY3" fmla="*/ 515856 h 775642"/>
                <a:gd name="connsiteX4" fmla="*/ 1083756 w 1083774"/>
                <a:gd name="connsiteY4" fmla="*/ 48345 h 775642"/>
                <a:gd name="connsiteX5" fmla="*/ 1083756 w 1083774"/>
                <a:gd name="connsiteY5" fmla="*/ 7969 h 775642"/>
                <a:gd name="connsiteX6" fmla="*/ 103046 w 1083774"/>
                <a:gd name="connsiteY6" fmla="*/ 482917 h 775642"/>
                <a:gd name="connsiteX7" fmla="*/ 14856 w 1083774"/>
                <a:gd name="connsiteY7" fmla="*/ 578544 h 775642"/>
                <a:gd name="connsiteX8" fmla="*/ 24419 w 1083774"/>
                <a:gd name="connsiteY8" fmla="*/ 686922 h 775642"/>
                <a:gd name="connsiteX9" fmla="*/ 26544 w 1083774"/>
                <a:gd name="connsiteY9" fmla="*/ 692234 h 775642"/>
                <a:gd name="connsiteX10" fmla="*/ 157235 w 1083774"/>
                <a:gd name="connsiteY10" fmla="*/ 775111 h 775642"/>
                <a:gd name="connsiteX11" fmla="*/ 236924 w 1083774"/>
                <a:gd name="connsiteY11" fmla="*/ 754923 h 775642"/>
                <a:gd name="connsiteX12" fmla="*/ 1083756 w 1083774"/>
                <a:gd name="connsiteY12" fmla="*/ 344789 h 775642"/>
                <a:gd name="connsiteX13" fmla="*/ 1083756 w 1083774"/>
                <a:gd name="connsiteY13" fmla="*/ 301226 h 775642"/>
                <a:gd name="connsiteX14" fmla="*/ 219924 w 1083774"/>
                <a:gd name="connsiteY14" fmla="*/ 719860 h 77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3774" h="775642">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bg1"/>
            </a:solidFill>
            <a:ln w="9525" cap="flat">
              <a:noFill/>
              <a:prstDash val="solid"/>
              <a:miter/>
            </a:ln>
          </p:spPr>
          <p:txBody>
            <a:bodyPr rtlCol="0" anchor="ctr"/>
            <a:lstStyle/>
            <a:p>
              <a:endParaRPr lang="ru-RU" dirty="0"/>
            </a:p>
          </p:txBody>
        </p:sp>
        <p:sp>
          <p:nvSpPr>
            <p:cNvPr id="47" name="任意多边形: 形状 46">
              <a:extLst>
                <a:ext uri="{FF2B5EF4-FFF2-40B4-BE49-F238E27FC236}">
                  <a16:creationId xmlns:a16="http://schemas.microsoft.com/office/drawing/2014/main" id="{1FB04931-77A8-4259-95CA-DA7DEDB2DEFD}"/>
                </a:ext>
              </a:extLst>
            </p:cNvPr>
            <p:cNvSpPr/>
            <p:nvPr/>
          </p:nvSpPr>
          <p:spPr>
            <a:xfrm>
              <a:off x="9994666" y="301226"/>
              <a:ext cx="2199425" cy="1636287"/>
            </a:xfrm>
            <a:custGeom>
              <a:avLst/>
              <a:gdLst>
                <a:gd name="connsiteX0" fmla="*/ 538733 w 2199425"/>
                <a:gd name="connsiteY0" fmla="*/ 1550754 h 1636287"/>
                <a:gd name="connsiteX1" fmla="*/ 86098 w 2199425"/>
                <a:gd name="connsiteY1" fmla="*/ 1428564 h 1636287"/>
                <a:gd name="connsiteX2" fmla="*/ 80785 w 2199425"/>
                <a:gd name="connsiteY2" fmla="*/ 1416876 h 1636287"/>
                <a:gd name="connsiteX3" fmla="*/ 115848 w 2199425"/>
                <a:gd name="connsiteY3" fmla="*/ 1102369 h 1636287"/>
                <a:gd name="connsiteX4" fmla="*/ 257164 w 2199425"/>
                <a:gd name="connsiteY4" fmla="*/ 988679 h 1636287"/>
                <a:gd name="connsiteX5" fmla="*/ 2193084 w 2199425"/>
                <a:gd name="connsiteY5" fmla="*/ 49407 h 1636287"/>
                <a:gd name="connsiteX6" fmla="*/ 2193084 w 2199425"/>
                <a:gd name="connsiteY6" fmla="*/ 7969 h 1636287"/>
                <a:gd name="connsiteX7" fmla="*/ 241226 w 2199425"/>
                <a:gd name="connsiteY7" fmla="*/ 954678 h 1636287"/>
                <a:gd name="connsiteX8" fmla="*/ 23409 w 2199425"/>
                <a:gd name="connsiteY8" fmla="*/ 1187371 h 1636287"/>
                <a:gd name="connsiteX9" fmla="*/ 47847 w 2199425"/>
                <a:gd name="connsiteY9" fmla="*/ 1433876 h 1636287"/>
                <a:gd name="connsiteX10" fmla="*/ 53160 w 2199425"/>
                <a:gd name="connsiteY10" fmla="*/ 1445564 h 1636287"/>
                <a:gd name="connsiteX11" fmla="*/ 358104 w 2199425"/>
                <a:gd name="connsiteY11" fmla="*/ 1635756 h 1636287"/>
                <a:gd name="connsiteX12" fmla="*/ 555734 w 2199425"/>
                <a:gd name="connsiteY12" fmla="*/ 1585817 h 1636287"/>
                <a:gd name="connsiteX13" fmla="*/ 2193084 w 2199425"/>
                <a:gd name="connsiteY13" fmla="*/ 789987 h 1636287"/>
                <a:gd name="connsiteX14" fmla="*/ 2193084 w 2199425"/>
                <a:gd name="connsiteY14" fmla="*/ 748548 h 1636287"/>
                <a:gd name="connsiteX15" fmla="*/ 538733 w 2199425"/>
                <a:gd name="connsiteY15" fmla="*/ 1550754 h 1636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99425" h="1636287">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bg1"/>
            </a:solidFill>
            <a:ln w="9525" cap="flat">
              <a:noFill/>
              <a:prstDash val="solid"/>
              <a:miter/>
            </a:ln>
          </p:spPr>
          <p:txBody>
            <a:bodyPr rtlCol="0" anchor="ctr"/>
            <a:lstStyle/>
            <a:p>
              <a:endParaRPr lang="ru-RU" dirty="0"/>
            </a:p>
          </p:txBody>
        </p:sp>
      </p:grpSp>
    </p:spTree>
    <p:extLst>
      <p:ext uri="{BB962C8B-B14F-4D97-AF65-F5344CB8AC3E}">
        <p14:creationId xmlns:p14="http://schemas.microsoft.com/office/powerpoint/2010/main" val="14141578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标注页">
    <p:spTree>
      <p:nvGrpSpPr>
        <p:cNvPr id="1" name=""/>
        <p:cNvGrpSpPr/>
        <p:nvPr/>
      </p:nvGrpSpPr>
      <p:grpSpPr>
        <a:xfrm>
          <a:off x="0" y="0"/>
          <a:ext cx="0" cy="0"/>
          <a:chOff x="0" y="0"/>
          <a:chExt cx="0" cy="0"/>
        </a:xfrm>
      </p:grpSpPr>
      <p:sp>
        <p:nvSpPr>
          <p:cNvPr id="10" name="矩形 9">
            <a:extLst>
              <a:ext uri="{FF2B5EF4-FFF2-40B4-BE49-F238E27FC236}">
                <a16:creationId xmlns:a16="http://schemas.microsoft.com/office/drawing/2014/main" id="{DA26FEDE-D57B-454A-8A81-21DB79A277C4}"/>
              </a:ext>
            </a:extLst>
          </p:cNvPr>
          <p:cNvSpPr/>
          <p:nvPr userDrawn="1"/>
        </p:nvSpPr>
        <p:spPr>
          <a:xfrm>
            <a:off x="5999" y="0"/>
            <a:ext cx="12180003" cy="6858000"/>
          </a:xfrm>
          <a:prstGeom prst="rect">
            <a:avLst/>
          </a:prstGeom>
          <a:solidFill>
            <a:srgbClr val="E6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1" name="矩形 10">
            <a:extLst>
              <a:ext uri="{FF2B5EF4-FFF2-40B4-BE49-F238E27FC236}">
                <a16:creationId xmlns:a16="http://schemas.microsoft.com/office/drawing/2014/main" id="{7F19A1FE-2D83-4C13-90B5-803079E0B645}"/>
              </a:ext>
            </a:extLst>
          </p:cNvPr>
          <p:cNvSpPr/>
          <p:nvPr userDrawn="1"/>
        </p:nvSpPr>
        <p:spPr>
          <a:xfrm>
            <a:off x="626964" y="568470"/>
            <a:ext cx="662361" cy="379656"/>
          </a:xfrm>
          <a:prstGeom prst="rect">
            <a:avLst/>
          </a:prstGeom>
        </p:spPr>
        <p:txBody>
          <a:bodyPr wrap="none">
            <a:sp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Segoe UI Light"/>
              </a:rPr>
              <a:t>标注</a:t>
            </a:r>
          </a:p>
        </p:txBody>
      </p:sp>
      <p:sp>
        <p:nvSpPr>
          <p:cNvPr id="12" name="矩形 11">
            <a:extLst>
              <a:ext uri="{FF2B5EF4-FFF2-40B4-BE49-F238E27FC236}">
                <a16:creationId xmlns:a16="http://schemas.microsoft.com/office/drawing/2014/main" id="{F389472B-53DA-4CEB-9ED8-B35B5EF5E6C0}"/>
              </a:ext>
            </a:extLst>
          </p:cNvPr>
          <p:cNvSpPr/>
          <p:nvPr userDrawn="1"/>
        </p:nvSpPr>
        <p:spPr>
          <a:xfrm>
            <a:off x="2450801" y="595724"/>
            <a:ext cx="1402001" cy="5106398"/>
          </a:xfrm>
          <a:prstGeom prst="rect">
            <a:avLst/>
          </a:prstGeom>
        </p:spPr>
        <p:txBody>
          <a:bodyPr wrap="square">
            <a:spAutoFit/>
          </a:bodyPr>
          <a:lstStyle/>
          <a:p>
            <a:pPr marL="0" marR="0" lvl="0" indent="0" algn="l" defTabSz="609585" rtl="0" eaLnBrk="1" fontAlgn="auto" latinLnBrk="0" hangingPunct="1">
              <a:lnSpc>
                <a:spcPct val="13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Segoe UI Light"/>
              </a:rPr>
              <a:t>字体使用 </a:t>
            </a:r>
            <a:endPar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Segoe UI Light"/>
            </a:endParaRPr>
          </a:p>
          <a:p>
            <a:pPr marL="0" marR="0" lvl="0" indent="0" algn="l" defTabSz="609585" rtl="0" eaLnBrk="1" fontAlgn="auto" latinLnBrk="0" hangingPunct="1">
              <a:lnSpc>
                <a:spcPct val="130000"/>
              </a:lnSpc>
              <a:spcBef>
                <a:spcPts val="0"/>
              </a:spcBef>
              <a:spcAft>
                <a:spcPts val="0"/>
              </a:spcAft>
              <a:buClrTx/>
              <a:buSzTx/>
              <a:buFontTx/>
              <a:buNone/>
              <a:tabLst/>
              <a:defRPr/>
            </a:pPr>
            <a:endPar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Segoe UI Light"/>
            </a:endParaRPr>
          </a:p>
          <a:p>
            <a:pPr marL="0" marR="0" lvl="0" indent="0" algn="l" defTabSz="609585" rtl="0" eaLnBrk="1" fontAlgn="auto" latinLnBrk="0" hangingPunct="1">
              <a:lnSpc>
                <a:spcPct val="130000"/>
              </a:lnSpc>
              <a:spcBef>
                <a:spcPts val="0"/>
              </a:spcBef>
              <a:spcAft>
                <a:spcPts val="0"/>
              </a:spcAft>
              <a:buClrTx/>
              <a:buSzTx/>
              <a:buFontTx/>
              <a:buNone/>
              <a:tabLst/>
              <a:defRPr/>
            </a:pPr>
            <a:endPar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Segoe UI Light"/>
            </a:endParaRPr>
          </a:p>
          <a:p>
            <a:pPr marL="0" marR="0" lvl="0" indent="0" algn="l" defTabSz="609585" rtl="0" eaLnBrk="1" fontAlgn="auto" latinLnBrk="0" hangingPunct="1">
              <a:lnSpc>
                <a:spcPct val="130000"/>
              </a:lnSpc>
              <a:spcBef>
                <a:spcPts val="0"/>
              </a:spcBef>
              <a:spcAft>
                <a:spcPts val="0"/>
              </a:spcAft>
              <a:buClrTx/>
              <a:buSzTx/>
              <a:buFontTx/>
              <a:buNone/>
              <a:tabLst/>
              <a:defRPr/>
            </a:pPr>
            <a:endPar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Segoe UI Light"/>
            </a:endParaRPr>
          </a:p>
          <a:p>
            <a:pPr marL="0" marR="0" lvl="0" indent="0" algn="l" defTabSz="609585" rtl="0" eaLnBrk="1" fontAlgn="auto" latinLnBrk="0" hangingPunct="1">
              <a:lnSpc>
                <a:spcPct val="130000"/>
              </a:lnSpc>
              <a:spcBef>
                <a:spcPts val="0"/>
              </a:spcBef>
              <a:spcAft>
                <a:spcPts val="0"/>
              </a:spcAft>
              <a:buClrTx/>
              <a:buSzTx/>
              <a:buFontTx/>
              <a:buNone/>
              <a:tabLst/>
              <a:defRPr/>
            </a:pPr>
            <a:endPar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Segoe UI Light"/>
            </a:endParaRPr>
          </a:p>
          <a:p>
            <a:pPr marL="0" marR="0" lvl="0" indent="0" algn="l" defTabSz="609585" rtl="0" eaLnBrk="1" fontAlgn="auto" latinLnBrk="0" hangingPunct="1">
              <a:lnSpc>
                <a:spcPct val="13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Segoe UI Light"/>
              </a:rPr>
              <a:t>行距</a:t>
            </a:r>
            <a:endPar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Segoe UI Light"/>
            </a:endParaRPr>
          </a:p>
          <a:p>
            <a:pPr marL="0" marR="0" lvl="0" indent="0" algn="l" defTabSz="609585" rtl="0" eaLnBrk="1" fontAlgn="auto" latinLnBrk="0" hangingPunct="1">
              <a:lnSpc>
                <a:spcPct val="130000"/>
              </a:lnSpc>
              <a:spcBef>
                <a:spcPts val="0"/>
              </a:spcBef>
              <a:spcAft>
                <a:spcPts val="0"/>
              </a:spcAft>
              <a:buClrTx/>
              <a:buSzTx/>
              <a:buFontTx/>
              <a:buNone/>
              <a:tabLst/>
              <a:defRPr/>
            </a:pPr>
            <a:endPar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Segoe UI Light"/>
            </a:endParaRPr>
          </a:p>
          <a:p>
            <a:pPr marL="0" marR="0" lvl="0" indent="0" algn="l" defTabSz="609585" rtl="0" eaLnBrk="1" fontAlgn="auto" latinLnBrk="0" hangingPunct="1">
              <a:lnSpc>
                <a:spcPct val="130000"/>
              </a:lnSpc>
              <a:spcBef>
                <a:spcPts val="0"/>
              </a:spcBef>
              <a:spcAft>
                <a:spcPts val="0"/>
              </a:spcAft>
              <a:buClrTx/>
              <a:buSzTx/>
              <a:buFontTx/>
              <a:buNone/>
              <a:tabLst/>
              <a:defRPr/>
            </a:pPr>
            <a:endPar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Segoe UI Light"/>
            </a:endParaRPr>
          </a:p>
          <a:p>
            <a:pPr marL="0" marR="0" lvl="0" indent="0" algn="l" defTabSz="609585" rtl="0" eaLnBrk="1" fontAlgn="auto" latinLnBrk="0" hangingPunct="1">
              <a:lnSpc>
                <a:spcPct val="13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Segoe UI Light"/>
              </a:rPr>
              <a:t>图片出处</a:t>
            </a:r>
          </a:p>
          <a:p>
            <a:pPr marL="0" marR="0" lvl="0" indent="0" algn="l" defTabSz="609585" rtl="0" eaLnBrk="1" fontAlgn="auto" latinLnBrk="0" hangingPunct="1">
              <a:lnSpc>
                <a:spcPct val="13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Segoe UI Light"/>
            </a:endParaRPr>
          </a:p>
          <a:p>
            <a:pPr marL="0" marR="0" lvl="0" indent="0" algn="l" defTabSz="609585" rtl="0" eaLnBrk="1" fontAlgn="auto" latinLnBrk="0" hangingPunct="1">
              <a:lnSpc>
                <a:spcPct val="13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Segoe UI Light"/>
            </a:endParaRPr>
          </a:p>
          <a:p>
            <a:pPr marL="0" marR="0" lvl="0" indent="0" algn="l" defTabSz="609585" rtl="0" eaLnBrk="1" fontAlgn="auto" latinLnBrk="0" hangingPunct="1">
              <a:lnSpc>
                <a:spcPct val="13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Segoe UI Light"/>
              </a:rPr>
              <a:t>声明</a:t>
            </a:r>
            <a:endPar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Segoe UI Light"/>
            </a:endParaRPr>
          </a:p>
          <a:p>
            <a:pPr marL="0" marR="0" lvl="0" indent="0" algn="l" defTabSz="609585" rtl="0" eaLnBrk="1" fontAlgn="auto" latinLnBrk="0" hangingPunct="1">
              <a:lnSpc>
                <a:spcPct val="130000"/>
              </a:lnSpc>
              <a:spcBef>
                <a:spcPts val="0"/>
              </a:spcBef>
              <a:spcAft>
                <a:spcPts val="0"/>
              </a:spcAft>
              <a:buClrTx/>
              <a:buSzTx/>
              <a:buFontTx/>
              <a:buNone/>
              <a:tabLst/>
              <a:defRPr/>
            </a:pPr>
            <a:endPar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Segoe UI Light"/>
            </a:endParaRPr>
          </a:p>
          <a:p>
            <a:pPr marL="0" marR="0" lvl="0" indent="0" algn="l" defTabSz="609585" rtl="0" eaLnBrk="1" fontAlgn="auto" latinLnBrk="0" hangingPunct="1">
              <a:lnSpc>
                <a:spcPct val="130000"/>
              </a:lnSpc>
              <a:spcBef>
                <a:spcPts val="0"/>
              </a:spcBef>
              <a:spcAft>
                <a:spcPts val="0"/>
              </a:spcAft>
              <a:buClrTx/>
              <a:buSzTx/>
              <a:buFontTx/>
              <a:buNone/>
              <a:tabLst/>
              <a:defRPr/>
            </a:pPr>
            <a:endPar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Segoe UI Light"/>
            </a:endParaRPr>
          </a:p>
          <a:p>
            <a:pPr marL="0" marR="0" lvl="0" indent="0" algn="l" defTabSz="609585" rtl="0" eaLnBrk="1" fontAlgn="auto" latinLnBrk="0" hangingPunct="1">
              <a:lnSpc>
                <a:spcPct val="130000"/>
              </a:lnSpc>
              <a:spcBef>
                <a:spcPts val="0"/>
              </a:spcBef>
              <a:spcAft>
                <a:spcPts val="0"/>
              </a:spcAft>
              <a:buClrTx/>
              <a:buSzTx/>
              <a:buFontTx/>
              <a:buNone/>
              <a:tabLst/>
              <a:defRPr/>
            </a:pPr>
            <a:endPar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Segoe UI Light"/>
            </a:endParaRPr>
          </a:p>
          <a:p>
            <a:pPr marL="0" marR="0" lvl="0" indent="0" algn="l" defTabSz="609585" rtl="0" eaLnBrk="1" fontAlgn="auto" latinLnBrk="0" hangingPunct="1">
              <a:lnSpc>
                <a:spcPct val="130000"/>
              </a:lnSpc>
              <a:spcBef>
                <a:spcPts val="0"/>
              </a:spcBef>
              <a:spcAft>
                <a:spcPts val="0"/>
              </a:spcAft>
              <a:buClrTx/>
              <a:buSzTx/>
              <a:buFontTx/>
              <a:buNone/>
              <a:tabLst/>
              <a:defRPr/>
            </a:pPr>
            <a:endPar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Segoe UI Light"/>
            </a:endParaRPr>
          </a:p>
          <a:p>
            <a:pPr marL="0" marR="0" lvl="0" indent="0" algn="l" defTabSz="609585" rtl="0" eaLnBrk="1" fontAlgn="auto" latinLnBrk="0" hangingPunct="1">
              <a:lnSpc>
                <a:spcPct val="130000"/>
              </a:lnSpc>
              <a:spcBef>
                <a:spcPts val="0"/>
              </a:spcBef>
              <a:spcAft>
                <a:spcPts val="0"/>
              </a:spcAft>
              <a:buClrTx/>
              <a:buSzTx/>
              <a:buFontTx/>
              <a:buNone/>
              <a:tabLst/>
              <a:defRPr/>
            </a:pPr>
            <a:endPar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Segoe UI Light"/>
            </a:endParaRPr>
          </a:p>
          <a:p>
            <a:pPr marL="0" marR="0" lvl="0" indent="0" algn="l" defTabSz="609585" rtl="0" eaLnBrk="1" fontAlgn="auto" latinLnBrk="0" hangingPunct="1">
              <a:lnSpc>
                <a:spcPct val="13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Segoe UI Light"/>
              </a:rPr>
              <a:t>作者</a:t>
            </a:r>
            <a:endPar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Segoe UI Light"/>
            </a:endParaRPr>
          </a:p>
        </p:txBody>
      </p:sp>
      <p:sp>
        <p:nvSpPr>
          <p:cNvPr id="13" name="矩形 12">
            <a:extLst>
              <a:ext uri="{FF2B5EF4-FFF2-40B4-BE49-F238E27FC236}">
                <a16:creationId xmlns:a16="http://schemas.microsoft.com/office/drawing/2014/main" id="{90543E7D-F508-46B2-BAAF-FA9CC22C8201}"/>
              </a:ext>
            </a:extLst>
          </p:cNvPr>
          <p:cNvSpPr/>
          <p:nvPr userDrawn="1"/>
        </p:nvSpPr>
        <p:spPr>
          <a:xfrm>
            <a:off x="4159510" y="595724"/>
            <a:ext cx="7074345" cy="5106398"/>
          </a:xfrm>
          <a:prstGeom prst="rect">
            <a:avLst/>
          </a:prstGeom>
        </p:spPr>
        <p:txBody>
          <a:bodyPr wrap="square">
            <a:spAutoFit/>
          </a:bodyPr>
          <a:lstStyle/>
          <a:p>
            <a:pPr marL="0" marR="0" lvl="0" indent="0" algn="l" defTabSz="609585" rtl="0" eaLnBrk="1" fontAlgn="auto" latinLnBrk="0" hangingPunct="1">
              <a:lnSpc>
                <a:spcPct val="13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Segoe UI Light"/>
              </a:rPr>
              <a:t>中文 微软雅黑  微软雅黑</a:t>
            </a:r>
            <a:r>
              <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Segoe UI Light"/>
              </a:rPr>
              <a:t> Light </a:t>
            </a:r>
          </a:p>
          <a:p>
            <a:pPr marL="0" marR="0" lvl="0" indent="0" algn="l" defTabSz="609585" rtl="0" eaLnBrk="1" fontAlgn="auto" latinLnBrk="0" hangingPunct="1">
              <a:lnSpc>
                <a:spcPct val="13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Segoe UI Light"/>
              </a:rPr>
              <a:t>        </a:t>
            </a:r>
          </a:p>
          <a:p>
            <a:pPr marL="0" marR="0" lvl="0" indent="0" algn="l" defTabSz="609585" rtl="0" eaLnBrk="1" fontAlgn="auto" latinLnBrk="0" hangingPunct="1">
              <a:lnSpc>
                <a:spcPct val="13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Segoe UI Light"/>
              </a:rPr>
              <a:t>英文 </a:t>
            </a:r>
            <a:r>
              <a:rPr kumimoji="0" lang="en-US" altLang="zh-CN" sz="1400" b="0" i="0" u="none" strike="noStrike" kern="1200" cap="none" spc="0" normalizeH="0" baseline="0" noProof="0" dirty="0" err="1">
                <a:ln>
                  <a:noFill/>
                </a:ln>
                <a:solidFill>
                  <a:prstClr val="white"/>
                </a:solidFill>
                <a:effectLst/>
                <a:uLnTx/>
                <a:uFillTx/>
                <a:latin typeface="微软雅黑" panose="020B0503020204020204" pitchFamily="34" charset="-122"/>
                <a:ea typeface="微软雅黑" panose="020B0503020204020204" pitchFamily="34" charset="-122"/>
                <a:cs typeface="Segoe UI Light"/>
              </a:rPr>
              <a:t>Arail</a:t>
            </a:r>
            <a:endPar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Segoe UI Light"/>
            </a:endParaRPr>
          </a:p>
          <a:p>
            <a:pPr marL="0" marR="0" lvl="0" indent="0" algn="l" defTabSz="609585" rtl="0" eaLnBrk="1" fontAlgn="auto" latinLnBrk="0" hangingPunct="1">
              <a:lnSpc>
                <a:spcPct val="130000"/>
              </a:lnSpc>
              <a:spcBef>
                <a:spcPts val="0"/>
              </a:spcBef>
              <a:spcAft>
                <a:spcPts val="0"/>
              </a:spcAft>
              <a:buClrTx/>
              <a:buSzTx/>
              <a:buFontTx/>
              <a:buNone/>
              <a:tabLst/>
              <a:defRPr/>
            </a:pPr>
            <a:endPar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Segoe UI Light"/>
            </a:endParaRPr>
          </a:p>
          <a:p>
            <a:pPr marL="0" marR="0" lvl="0" indent="0" algn="l" defTabSz="609585" rtl="0" eaLnBrk="1" fontAlgn="auto" latinLnBrk="0" hangingPunct="1">
              <a:lnSpc>
                <a:spcPct val="130000"/>
              </a:lnSpc>
              <a:spcBef>
                <a:spcPts val="0"/>
              </a:spcBef>
              <a:spcAft>
                <a:spcPts val="0"/>
              </a:spcAft>
              <a:buClrTx/>
              <a:buSzTx/>
              <a:buFontTx/>
              <a:buNone/>
              <a:tabLst/>
              <a:defRPr/>
            </a:pPr>
            <a:endPar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Segoe UI Light"/>
            </a:endParaRPr>
          </a:p>
          <a:p>
            <a:pPr marL="0" marR="0" lvl="0" indent="0" algn="l" defTabSz="609585" rtl="0" eaLnBrk="1" fontAlgn="auto" latinLnBrk="0" hangingPunct="1">
              <a:lnSpc>
                <a:spcPct val="13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Segoe UI Light"/>
              </a:rPr>
              <a:t>正文 </a:t>
            </a:r>
            <a:r>
              <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Segoe UI Light"/>
              </a:rPr>
              <a:t>1.2</a:t>
            </a:r>
          </a:p>
          <a:p>
            <a:pPr marL="0" marR="0" lvl="0" indent="0" algn="l" defTabSz="609585" rtl="0" eaLnBrk="1" fontAlgn="auto" latinLnBrk="0" hangingPunct="1">
              <a:lnSpc>
                <a:spcPct val="130000"/>
              </a:lnSpc>
              <a:spcBef>
                <a:spcPts val="0"/>
              </a:spcBef>
              <a:spcAft>
                <a:spcPts val="0"/>
              </a:spcAft>
              <a:buClrTx/>
              <a:buSzTx/>
              <a:buFontTx/>
              <a:buNone/>
              <a:tabLst/>
              <a:defRPr/>
            </a:pPr>
            <a:endPar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Segoe UI Light"/>
            </a:endParaRPr>
          </a:p>
          <a:p>
            <a:pPr marL="0" marR="0" lvl="0" indent="0" algn="l" defTabSz="609585" rtl="0" eaLnBrk="1" fontAlgn="auto" latinLnBrk="0" hangingPunct="1">
              <a:lnSpc>
                <a:spcPct val="130000"/>
              </a:lnSpc>
              <a:spcBef>
                <a:spcPts val="0"/>
              </a:spcBef>
              <a:spcAft>
                <a:spcPts val="0"/>
              </a:spcAft>
              <a:buClrTx/>
              <a:buSzTx/>
              <a:buFontTx/>
              <a:buNone/>
              <a:tabLst/>
              <a:defRPr/>
            </a:pPr>
            <a:endPar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Segoe UI Light"/>
            </a:endParaRPr>
          </a:p>
          <a:p>
            <a:pPr marL="0" marR="0" lvl="0" indent="0" algn="l" defTabSz="609585" rtl="0" eaLnBrk="1" fontAlgn="auto" latinLnBrk="0" hangingPunct="1">
              <a:lnSpc>
                <a:spcPct val="13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Segoe UI Light"/>
              </a:rPr>
              <a:t>freepik.com</a:t>
            </a:r>
          </a:p>
          <a:p>
            <a:pPr marL="0" marR="0" lvl="0" indent="0" algn="l" defTabSz="609585" rtl="0" eaLnBrk="1" fontAlgn="auto" latinLnBrk="0" hangingPunct="1">
              <a:lnSpc>
                <a:spcPct val="130000"/>
              </a:lnSpc>
              <a:spcBef>
                <a:spcPts val="0"/>
              </a:spcBef>
              <a:spcAft>
                <a:spcPts val="0"/>
              </a:spcAft>
              <a:buClrTx/>
              <a:buSzTx/>
              <a:buFontTx/>
              <a:buNone/>
              <a:tabLst/>
              <a:defRPr/>
            </a:pPr>
            <a:endPar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Segoe UI Light"/>
            </a:endParaRPr>
          </a:p>
          <a:p>
            <a:pPr marL="0" marR="0" lvl="0" indent="0" algn="l" defTabSz="609585" rtl="0" eaLnBrk="1" fontAlgn="auto" latinLnBrk="0" hangingPunct="1">
              <a:lnSpc>
                <a:spcPct val="13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Segoe UI Light"/>
            </a:endParaRPr>
          </a:p>
          <a:p>
            <a:pPr marL="0" marR="0" lvl="0" indent="0" algn="l" defTabSz="609585" rtl="0" eaLnBrk="1" fontAlgn="auto" latinLnBrk="0" hangingPunct="1">
              <a:lnSpc>
                <a:spcPct val="13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本网站所提供的任何信息内容（包括但不限于 </a:t>
            </a:r>
            <a:r>
              <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Segoe UI Light" charset="0"/>
              </a:rPr>
              <a:t>PPT</a:t>
            </a: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Segoe UI Light" charset="0"/>
              </a:rPr>
              <a:t> </a:t>
            </a: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模板、</a:t>
            </a:r>
            <a:r>
              <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Segoe UI Light" charset="0"/>
              </a:rPr>
              <a:t>Word</a:t>
            </a: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Segoe UI Light" charset="0"/>
              </a:rPr>
              <a:t> </a:t>
            </a: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文档、</a:t>
            </a:r>
            <a:r>
              <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Segoe UI Light" charset="0"/>
              </a:rPr>
              <a:t>Excel</a:t>
            </a: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Segoe UI Light" charset="0"/>
              </a:rPr>
              <a:t> </a:t>
            </a: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图表、图片素材等）均受</a:t>
            </a:r>
            <a:r>
              <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a:t>
            </a: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中华人民共和国著作权法</a:t>
            </a:r>
            <a:r>
              <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a:t>
            </a: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a:t>
            </a:r>
            <a:r>
              <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a:t>
            </a: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信息网络传播权保护条例</a:t>
            </a:r>
            <a:r>
              <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a:t>
            </a: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及其他适用的法律法规的保护，未经权利人书面明确授权，信息内容的任何部分</a:t>
            </a:r>
            <a:r>
              <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a:t>
            </a: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包括图片或图表</a:t>
            </a:r>
            <a:r>
              <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a:t>
            </a: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不得被全部或部分的复制、传播、销售，否则将承担法律责任。</a:t>
            </a:r>
            <a:endPar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a:p>
            <a:pPr marL="0" marR="0" lvl="0" indent="0" algn="l" defTabSz="609585" rtl="0" eaLnBrk="1" fontAlgn="auto" latinLnBrk="0" hangingPunct="1">
              <a:lnSpc>
                <a:spcPct val="130000"/>
              </a:lnSpc>
              <a:spcBef>
                <a:spcPts val="0"/>
              </a:spcBef>
              <a:spcAft>
                <a:spcPts val="0"/>
              </a:spcAft>
              <a:buClrTx/>
              <a:buSzTx/>
              <a:buFontTx/>
              <a:buNone/>
              <a:tabLst/>
              <a:defRPr/>
            </a:pPr>
            <a:endPar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a:p>
            <a:pPr marL="0" marR="0" lvl="0" indent="0" algn="l" defTabSz="609585" rtl="0" eaLnBrk="1" fontAlgn="auto" latinLnBrk="0" hangingPunct="1">
              <a:lnSpc>
                <a:spcPct val="130000"/>
              </a:lnSpc>
              <a:spcBef>
                <a:spcPts val="0"/>
              </a:spcBef>
              <a:spcAft>
                <a:spcPts val="0"/>
              </a:spcAft>
              <a:buClrTx/>
              <a:buSzTx/>
              <a:buFontTx/>
              <a:buNone/>
              <a:tabLst/>
              <a:defRPr/>
            </a:pPr>
            <a:endPar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a:p>
            <a:pPr marL="0" marR="0" lvl="0" indent="0" algn="l" defTabSz="609585" rtl="0" eaLnBrk="1" fontAlgn="auto" latinLnBrk="0" hangingPunct="1">
              <a:lnSpc>
                <a:spcPct val="13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OfficePLUS.cn</a:t>
            </a:r>
          </a:p>
        </p:txBody>
      </p:sp>
      <p:pic>
        <p:nvPicPr>
          <p:cNvPr id="14" name="图片 13">
            <a:extLst>
              <a:ext uri="{FF2B5EF4-FFF2-40B4-BE49-F238E27FC236}">
                <a16:creationId xmlns:a16="http://schemas.microsoft.com/office/drawing/2014/main" id="{16B36150-7BE4-4375-A4F0-83F7339C1A44}"/>
              </a:ext>
            </a:extLst>
          </p:cNvPr>
          <p:cNvPicPr>
            <a:picLocks noChangeAspect="1"/>
          </p:cNvPicPr>
          <p:nvPr userDrawn="1"/>
        </p:nvPicPr>
        <p:blipFill>
          <a:blip r:embed="rId2"/>
          <a:stretch>
            <a:fillRect/>
          </a:stretch>
        </p:blipFill>
        <p:spPr>
          <a:xfrm>
            <a:off x="10698462" y="83245"/>
            <a:ext cx="1402001" cy="629588"/>
          </a:xfrm>
          <a:prstGeom prst="rect">
            <a:avLst/>
          </a:prstGeom>
        </p:spPr>
      </p:pic>
    </p:spTree>
    <p:extLst>
      <p:ext uri="{BB962C8B-B14F-4D97-AF65-F5344CB8AC3E}">
        <p14:creationId xmlns:p14="http://schemas.microsoft.com/office/powerpoint/2010/main" val="2674638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模板使用技巧 1">
    <p:spTree>
      <p:nvGrpSpPr>
        <p:cNvPr id="1" name=""/>
        <p:cNvGrpSpPr/>
        <p:nvPr/>
      </p:nvGrpSpPr>
      <p:grpSpPr>
        <a:xfrm>
          <a:off x="0" y="0"/>
          <a:ext cx="0" cy="0"/>
          <a:chOff x="0" y="0"/>
          <a:chExt cx="0" cy="0"/>
        </a:xfrm>
      </p:grpSpPr>
      <p:sp>
        <p:nvSpPr>
          <p:cNvPr id="4" name="矩形 3"/>
          <p:cNvSpPr/>
          <p:nvPr userDrawn="1"/>
        </p:nvSpPr>
        <p:spPr>
          <a:xfrm>
            <a:off x="440603" y="759873"/>
            <a:ext cx="1773242" cy="369332"/>
          </a:xfrm>
          <a:prstGeom prst="rect">
            <a:avLst/>
          </a:prstGeom>
        </p:spPr>
        <p:txBody>
          <a:bodyPr wrap="none">
            <a:spAutoFit/>
          </a:bodyPr>
          <a:lstStyle/>
          <a:p>
            <a:pPr defTabSz="609585"/>
            <a:r>
              <a:rPr lang="zh-CN" altLang="en-US" sz="1800" dirty="0">
                <a:solidFill>
                  <a:schemeClr val="tx1">
                    <a:lumMod val="75000"/>
                    <a:lumOff val="25000"/>
                  </a:schemeClr>
                </a:solidFill>
                <a:latin typeface="微软雅黑" panose="020B0503020204020204" pitchFamily="34" charset="-122"/>
                <a:ea typeface="微软雅黑"/>
                <a:cs typeface="Segoe UI Light"/>
              </a:rPr>
              <a:t>模板使用技巧</a:t>
            </a:r>
            <a:r>
              <a:rPr lang="en-US" altLang="zh-CN" sz="1800" dirty="0">
                <a:solidFill>
                  <a:schemeClr val="tx1">
                    <a:lumMod val="75000"/>
                    <a:lumOff val="25000"/>
                  </a:schemeClr>
                </a:solidFill>
                <a:latin typeface="微软雅黑" panose="020B0503020204020204" pitchFamily="34" charset="-122"/>
                <a:ea typeface="微软雅黑"/>
                <a:cs typeface="Segoe UI Light"/>
              </a:rPr>
              <a:t> 1</a:t>
            </a:r>
            <a:endParaRPr lang="zh-CN" altLang="en-US" sz="1800" dirty="0">
              <a:solidFill>
                <a:schemeClr val="tx1">
                  <a:lumMod val="75000"/>
                  <a:lumOff val="25000"/>
                </a:schemeClr>
              </a:solidFill>
              <a:latin typeface="微软雅黑" panose="020B0503020204020204" pitchFamily="34" charset="-122"/>
              <a:ea typeface="微软雅黑"/>
              <a:cs typeface="Segoe UI Light"/>
            </a:endParaRPr>
          </a:p>
        </p:txBody>
      </p:sp>
      <p:sp>
        <p:nvSpPr>
          <p:cNvPr id="5" name="矩形 4"/>
          <p:cNvSpPr/>
          <p:nvPr userDrawn="1"/>
        </p:nvSpPr>
        <p:spPr>
          <a:xfrm>
            <a:off x="440603" y="182445"/>
            <a:ext cx="862737" cy="246221"/>
          </a:xfrm>
          <a:prstGeom prst="rect">
            <a:avLst/>
          </a:prstGeom>
        </p:spPr>
        <p:txBody>
          <a:bodyPr wrap="none">
            <a:spAutoFit/>
          </a:bodyPr>
          <a:lstStyle/>
          <a:p>
            <a:pPr defTabSz="609585"/>
            <a:r>
              <a:rPr kumimoji="1" lang="en-US" altLang="zh-CN" sz="1000" dirty="0" err="1">
                <a:solidFill>
                  <a:schemeClr val="tx1">
                    <a:lumMod val="75000"/>
                    <a:lumOff val="25000"/>
                  </a:schemeClr>
                </a:solidFill>
                <a:latin typeface="微软雅黑" panose="020B0503020204020204" pitchFamily="34" charset="-122"/>
                <a:ea typeface="微软雅黑" charset="0"/>
                <a:cs typeface="Segoe UI Light"/>
              </a:rPr>
              <a:t>OfficePLUS</a:t>
            </a:r>
            <a:endParaRPr lang="zh-CN" altLang="en-US" sz="1000" dirty="0">
              <a:solidFill>
                <a:schemeClr val="tx1">
                  <a:lumMod val="75000"/>
                  <a:lumOff val="25000"/>
                </a:schemeClr>
              </a:solidFill>
              <a:latin typeface="微软雅黑" panose="020B0503020204020204" pitchFamily="34" charset="-122"/>
              <a:ea typeface="微软雅黑" charset="0"/>
              <a:cs typeface="Segoe UI Light"/>
            </a:endParaRPr>
          </a:p>
        </p:txBody>
      </p:sp>
      <p:sp>
        <p:nvSpPr>
          <p:cNvPr id="9" name="文本框 8">
            <a:extLst>
              <a:ext uri="{FF2B5EF4-FFF2-40B4-BE49-F238E27FC236}">
                <a16:creationId xmlns:a16="http://schemas.microsoft.com/office/drawing/2014/main" id="{67B43CCB-1998-4484-B269-9ACB654ACB71}"/>
              </a:ext>
            </a:extLst>
          </p:cNvPr>
          <p:cNvSpPr txBox="1"/>
          <p:nvPr userDrawn="1"/>
        </p:nvSpPr>
        <p:spPr>
          <a:xfrm>
            <a:off x="431800" y="1174234"/>
            <a:ext cx="3467616" cy="584775"/>
          </a:xfrm>
          <a:prstGeom prst="rect">
            <a:avLst/>
          </a:prstGeom>
          <a:noFill/>
        </p:spPr>
        <p:txBody>
          <a:bodyPr wrap="none" rtlCol="0">
            <a:spAutoFit/>
          </a:bodyPr>
          <a:lstStyle/>
          <a:p>
            <a:r>
              <a:rPr lang="zh-CN" altLang="en-US" sz="3200" b="1">
                <a:solidFill>
                  <a:schemeClr val="tx1">
                    <a:lumMod val="85000"/>
                    <a:lumOff val="15000"/>
                  </a:schemeClr>
                </a:solidFill>
                <a:latin typeface="微软雅黑" panose="020B0503020204020204" pitchFamily="34" charset="-122"/>
                <a:ea typeface="微软雅黑" panose="020B0503020204020204" pitchFamily="34" charset="-122"/>
              </a:rPr>
              <a:t>一键调整模板颜色</a:t>
            </a:r>
            <a:endParaRPr lang="en-US" sz="3200" b="1">
              <a:solidFill>
                <a:schemeClr val="tx1">
                  <a:lumMod val="85000"/>
                  <a:lumOff val="15000"/>
                </a:schemeClr>
              </a:solidFill>
              <a:latin typeface="微软雅黑" panose="020B0503020204020204" pitchFamily="34" charset="-122"/>
              <a:ea typeface="微软雅黑" panose="020B0503020204020204" pitchFamily="34" charset="-122"/>
            </a:endParaRPr>
          </a:p>
        </p:txBody>
      </p:sp>
      <p:pic>
        <p:nvPicPr>
          <p:cNvPr id="10" name="图片 9">
            <a:extLst>
              <a:ext uri="{FF2B5EF4-FFF2-40B4-BE49-F238E27FC236}">
                <a16:creationId xmlns:a16="http://schemas.microsoft.com/office/drawing/2014/main" id="{CF1532F4-AF97-400D-84E6-F00D2B3D35D1}"/>
              </a:ext>
            </a:extLst>
          </p:cNvPr>
          <p:cNvPicPr>
            <a:picLocks noChangeAspect="1"/>
          </p:cNvPicPr>
          <p:nvPr userDrawn="1"/>
        </p:nvPicPr>
        <p:blipFill>
          <a:blip r:embed="rId2"/>
          <a:stretch>
            <a:fillRect/>
          </a:stretch>
        </p:blipFill>
        <p:spPr>
          <a:xfrm>
            <a:off x="431800" y="2138895"/>
            <a:ext cx="5295899" cy="3847021"/>
          </a:xfrm>
          <a:prstGeom prst="rect">
            <a:avLst/>
          </a:prstGeom>
          <a:ln>
            <a:solidFill>
              <a:schemeClr val="bg1">
                <a:lumMod val="65000"/>
              </a:schemeClr>
            </a:solidFill>
          </a:ln>
        </p:spPr>
      </p:pic>
      <p:pic>
        <p:nvPicPr>
          <p:cNvPr id="11" name="图片 10">
            <a:extLst>
              <a:ext uri="{FF2B5EF4-FFF2-40B4-BE49-F238E27FC236}">
                <a16:creationId xmlns:a16="http://schemas.microsoft.com/office/drawing/2014/main" id="{CA7E11C8-4335-45B0-A270-313A25ABC63F}"/>
              </a:ext>
            </a:extLst>
          </p:cNvPr>
          <p:cNvPicPr>
            <a:picLocks noChangeAspect="1"/>
          </p:cNvPicPr>
          <p:nvPr userDrawn="1"/>
        </p:nvPicPr>
        <p:blipFill>
          <a:blip r:embed="rId3"/>
          <a:stretch>
            <a:fillRect/>
          </a:stretch>
        </p:blipFill>
        <p:spPr>
          <a:xfrm>
            <a:off x="6464300" y="2138895"/>
            <a:ext cx="5295900" cy="3847022"/>
          </a:xfrm>
          <a:prstGeom prst="rect">
            <a:avLst/>
          </a:prstGeom>
          <a:ln>
            <a:solidFill>
              <a:schemeClr val="bg1">
                <a:lumMod val="65000"/>
              </a:schemeClr>
            </a:solidFill>
          </a:ln>
        </p:spPr>
      </p:pic>
      <p:sp>
        <p:nvSpPr>
          <p:cNvPr id="12" name="文本框 11">
            <a:extLst>
              <a:ext uri="{FF2B5EF4-FFF2-40B4-BE49-F238E27FC236}">
                <a16:creationId xmlns:a16="http://schemas.microsoft.com/office/drawing/2014/main" id="{45615889-3ACE-4C91-970F-789D759EAC1E}"/>
              </a:ext>
            </a:extLst>
          </p:cNvPr>
          <p:cNvSpPr txBox="1"/>
          <p:nvPr userDrawn="1"/>
        </p:nvSpPr>
        <p:spPr>
          <a:xfrm>
            <a:off x="333477" y="6061002"/>
            <a:ext cx="3183885"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1.</a:t>
            </a:r>
            <a:r>
              <a:rPr lang="zh-CN" altLang="en-US" sz="1200" spc="150">
                <a:latin typeface="微软雅黑" panose="020B0503020204020204" pitchFamily="34" charset="-122"/>
                <a:ea typeface="微软雅黑" panose="020B0503020204020204" pitchFamily="34" charset="-122"/>
              </a:rPr>
              <a:t> 选择“设计”</a:t>
            </a:r>
            <a:r>
              <a:rPr lang="en-US" altLang="zh-CN" sz="1200" spc="150">
                <a:latin typeface="微软雅黑" panose="020B0503020204020204" pitchFamily="34" charset="-122"/>
                <a:ea typeface="微软雅黑" panose="020B0503020204020204" pitchFamily="34" charset="-122"/>
              </a:rPr>
              <a:t>-</a:t>
            </a:r>
            <a:r>
              <a:rPr lang="zh-CN" altLang="en-US" sz="1200" spc="150">
                <a:latin typeface="微软雅黑" panose="020B0503020204020204" pitchFamily="34" charset="-122"/>
                <a:ea typeface="微软雅黑" panose="020B0503020204020204" pitchFamily="34" charset="-122"/>
              </a:rPr>
              <a:t>“变体”</a:t>
            </a:r>
            <a:r>
              <a:rPr lang="en-US" altLang="zh-CN" sz="1200" spc="150">
                <a:latin typeface="微软雅黑" panose="020B0503020204020204" pitchFamily="34" charset="-122"/>
                <a:ea typeface="微软雅黑" panose="020B0503020204020204" pitchFamily="34" charset="-122"/>
              </a:rPr>
              <a:t>-</a:t>
            </a:r>
            <a:r>
              <a:rPr lang="zh-CN" altLang="en-US" sz="1200" spc="150">
                <a:latin typeface="微软雅黑" panose="020B0503020204020204" pitchFamily="34" charset="-122"/>
                <a:ea typeface="微软雅黑" panose="020B0503020204020204" pitchFamily="34" charset="-122"/>
              </a:rPr>
              <a:t>“颜色”；</a:t>
            </a:r>
            <a:endParaRPr lang="en-US" sz="1200" spc="150">
              <a:latin typeface="微软雅黑" panose="020B0503020204020204" pitchFamily="34" charset="-122"/>
              <a:ea typeface="微软雅黑" panose="020B0503020204020204" pitchFamily="34" charset="-122"/>
            </a:endParaRPr>
          </a:p>
        </p:txBody>
      </p:sp>
      <p:sp>
        <p:nvSpPr>
          <p:cNvPr id="13" name="文本框 12">
            <a:extLst>
              <a:ext uri="{FF2B5EF4-FFF2-40B4-BE49-F238E27FC236}">
                <a16:creationId xmlns:a16="http://schemas.microsoft.com/office/drawing/2014/main" id="{CD19D40D-978A-4E04-8450-F6DC61B85399}"/>
              </a:ext>
            </a:extLst>
          </p:cNvPr>
          <p:cNvSpPr txBox="1"/>
          <p:nvPr userDrawn="1"/>
        </p:nvSpPr>
        <p:spPr>
          <a:xfrm>
            <a:off x="6360651" y="6061002"/>
            <a:ext cx="4562467"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2.</a:t>
            </a:r>
            <a:r>
              <a:rPr lang="zh-CN" altLang="en-US" sz="1200" spc="150">
                <a:latin typeface="微软雅黑" panose="020B0503020204020204" pitchFamily="34" charset="-122"/>
                <a:ea typeface="微软雅黑" panose="020B0503020204020204" pitchFamily="34" charset="-122"/>
              </a:rPr>
              <a:t> 选择你喜欢的颜色搭配，模板一秒调整为你选颜色。</a:t>
            </a:r>
            <a:endParaRPr lang="en-US" sz="1200" spc="150">
              <a:latin typeface="微软雅黑" panose="020B0503020204020204" pitchFamily="34" charset="-122"/>
              <a:ea typeface="微软雅黑" panose="020B0503020204020204" pitchFamily="34" charset="-122"/>
            </a:endParaRPr>
          </a:p>
        </p:txBody>
      </p:sp>
      <p:pic>
        <p:nvPicPr>
          <p:cNvPr id="14" name="图片 13">
            <a:extLst>
              <a:ext uri="{FF2B5EF4-FFF2-40B4-BE49-F238E27FC236}">
                <a16:creationId xmlns:a16="http://schemas.microsoft.com/office/drawing/2014/main" id="{299860AF-0C43-4649-A586-85D19517B6FC}"/>
              </a:ext>
            </a:extLst>
          </p:cNvPr>
          <p:cNvPicPr>
            <a:picLocks noChangeAspect="1"/>
          </p:cNvPicPr>
          <p:nvPr userDrawn="1"/>
        </p:nvPicPr>
        <p:blipFill>
          <a:blip r:embed="rId4"/>
          <a:stretch>
            <a:fillRect/>
          </a:stretch>
        </p:blipFill>
        <p:spPr>
          <a:xfrm>
            <a:off x="3005928" y="2609333"/>
            <a:ext cx="819667" cy="819667"/>
          </a:xfrm>
          <a:prstGeom prst="rect">
            <a:avLst/>
          </a:prstGeom>
          <a:effectLst>
            <a:outerShdw blurRad="50800" dist="38100" dir="2700000" algn="tl" rotWithShape="0">
              <a:prstClr val="black">
                <a:alpha val="40000"/>
              </a:prstClr>
            </a:outerShdw>
          </a:effectLst>
        </p:spPr>
      </p:pic>
      <p:pic>
        <p:nvPicPr>
          <p:cNvPr id="15" name="图片 14">
            <a:extLst>
              <a:ext uri="{FF2B5EF4-FFF2-40B4-BE49-F238E27FC236}">
                <a16:creationId xmlns:a16="http://schemas.microsoft.com/office/drawing/2014/main" id="{A6130A4D-8EC7-4AC1-B434-55DC69102864}"/>
              </a:ext>
            </a:extLst>
          </p:cNvPr>
          <p:cNvPicPr>
            <a:picLocks noChangeAspect="1"/>
          </p:cNvPicPr>
          <p:nvPr userDrawn="1"/>
        </p:nvPicPr>
        <p:blipFill>
          <a:blip r:embed="rId4"/>
          <a:stretch>
            <a:fillRect/>
          </a:stretch>
        </p:blipFill>
        <p:spPr>
          <a:xfrm>
            <a:off x="10787853" y="4257158"/>
            <a:ext cx="819667" cy="81966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366072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模板使用技巧 2">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554DB237-C74A-4BA8-A097-6A053DD3C747}"/>
              </a:ext>
            </a:extLst>
          </p:cNvPr>
          <p:cNvSpPr/>
          <p:nvPr userDrawn="1"/>
        </p:nvSpPr>
        <p:spPr>
          <a:xfrm>
            <a:off x="440603" y="759873"/>
            <a:ext cx="1773242" cy="369332"/>
          </a:xfrm>
          <a:prstGeom prst="rect">
            <a:avLst/>
          </a:prstGeom>
        </p:spPr>
        <p:txBody>
          <a:bodyPr wrap="none">
            <a:spAutoFit/>
          </a:bodyPr>
          <a:lstStyle/>
          <a:p>
            <a:pPr defTabSz="609585"/>
            <a:r>
              <a:rPr lang="zh-CN" altLang="en-US" sz="1800" dirty="0">
                <a:solidFill>
                  <a:schemeClr val="tx1">
                    <a:lumMod val="75000"/>
                    <a:lumOff val="25000"/>
                  </a:schemeClr>
                </a:solidFill>
                <a:latin typeface="微软雅黑" panose="020B0503020204020204" pitchFamily="34" charset="-122"/>
                <a:ea typeface="微软雅黑"/>
                <a:cs typeface="Segoe UI Light"/>
              </a:rPr>
              <a:t>模板使用技巧</a:t>
            </a:r>
            <a:r>
              <a:rPr lang="en-US" altLang="zh-CN" sz="1800" dirty="0">
                <a:solidFill>
                  <a:schemeClr val="tx1">
                    <a:lumMod val="75000"/>
                    <a:lumOff val="25000"/>
                  </a:schemeClr>
                </a:solidFill>
                <a:latin typeface="微软雅黑" panose="020B0503020204020204" pitchFamily="34" charset="-122"/>
                <a:ea typeface="微软雅黑"/>
                <a:cs typeface="Segoe UI Light"/>
              </a:rPr>
              <a:t> 2</a:t>
            </a:r>
            <a:endParaRPr lang="zh-CN" altLang="en-US" sz="1800" dirty="0">
              <a:solidFill>
                <a:schemeClr val="tx1">
                  <a:lumMod val="75000"/>
                  <a:lumOff val="25000"/>
                </a:schemeClr>
              </a:solidFill>
              <a:latin typeface="微软雅黑" panose="020B0503020204020204" pitchFamily="34" charset="-122"/>
              <a:ea typeface="微软雅黑"/>
              <a:cs typeface="Segoe UI Light"/>
            </a:endParaRPr>
          </a:p>
        </p:txBody>
      </p:sp>
      <p:sp>
        <p:nvSpPr>
          <p:cNvPr id="4" name="矩形 3">
            <a:extLst>
              <a:ext uri="{FF2B5EF4-FFF2-40B4-BE49-F238E27FC236}">
                <a16:creationId xmlns:a16="http://schemas.microsoft.com/office/drawing/2014/main" id="{4172DAD1-F67C-4AB8-ACEF-004237CB3D3F}"/>
              </a:ext>
            </a:extLst>
          </p:cNvPr>
          <p:cNvSpPr/>
          <p:nvPr userDrawn="1"/>
        </p:nvSpPr>
        <p:spPr>
          <a:xfrm>
            <a:off x="440603" y="182445"/>
            <a:ext cx="862737" cy="246221"/>
          </a:xfrm>
          <a:prstGeom prst="rect">
            <a:avLst/>
          </a:prstGeom>
        </p:spPr>
        <p:txBody>
          <a:bodyPr wrap="none">
            <a:spAutoFit/>
          </a:bodyPr>
          <a:lstStyle/>
          <a:p>
            <a:pPr defTabSz="609585"/>
            <a:r>
              <a:rPr kumimoji="1" lang="en-US" altLang="zh-CN" sz="1000" dirty="0" err="1">
                <a:solidFill>
                  <a:schemeClr val="tx1">
                    <a:lumMod val="75000"/>
                    <a:lumOff val="25000"/>
                  </a:schemeClr>
                </a:solidFill>
                <a:latin typeface="微软雅黑" panose="020B0503020204020204" pitchFamily="34" charset="-122"/>
                <a:ea typeface="微软雅黑" charset="0"/>
                <a:cs typeface="Segoe UI Light"/>
              </a:rPr>
              <a:t>OfficePLUS</a:t>
            </a:r>
            <a:endParaRPr lang="zh-CN" altLang="en-US" sz="1000" dirty="0">
              <a:solidFill>
                <a:schemeClr val="tx1">
                  <a:lumMod val="75000"/>
                  <a:lumOff val="25000"/>
                </a:schemeClr>
              </a:solidFill>
              <a:latin typeface="微软雅黑" panose="020B0503020204020204" pitchFamily="34" charset="-122"/>
              <a:ea typeface="微软雅黑" charset="0"/>
              <a:cs typeface="Segoe UI Light"/>
            </a:endParaRPr>
          </a:p>
        </p:txBody>
      </p:sp>
      <p:pic>
        <p:nvPicPr>
          <p:cNvPr id="5" name="图片 4">
            <a:extLst>
              <a:ext uri="{FF2B5EF4-FFF2-40B4-BE49-F238E27FC236}">
                <a16:creationId xmlns:a16="http://schemas.microsoft.com/office/drawing/2014/main" id="{F300B558-79C0-475E-84A0-11700A36CAB6}"/>
              </a:ext>
            </a:extLst>
          </p:cNvPr>
          <p:cNvPicPr>
            <a:picLocks noChangeAspect="1"/>
          </p:cNvPicPr>
          <p:nvPr userDrawn="1"/>
        </p:nvPicPr>
        <p:blipFill>
          <a:blip r:embed="rId2"/>
          <a:stretch>
            <a:fillRect/>
          </a:stretch>
        </p:blipFill>
        <p:spPr>
          <a:xfrm>
            <a:off x="431800" y="2138895"/>
            <a:ext cx="5295899" cy="3847021"/>
          </a:xfrm>
          <a:prstGeom prst="rect">
            <a:avLst/>
          </a:prstGeom>
          <a:ln>
            <a:solidFill>
              <a:schemeClr val="bg1">
                <a:lumMod val="65000"/>
              </a:schemeClr>
            </a:solidFill>
          </a:ln>
        </p:spPr>
      </p:pic>
      <p:pic>
        <p:nvPicPr>
          <p:cNvPr id="6" name="图片 5">
            <a:extLst>
              <a:ext uri="{FF2B5EF4-FFF2-40B4-BE49-F238E27FC236}">
                <a16:creationId xmlns:a16="http://schemas.microsoft.com/office/drawing/2014/main" id="{ADFDE997-A67B-4FD0-B6AC-78D1EFE63489}"/>
              </a:ext>
            </a:extLst>
          </p:cNvPr>
          <p:cNvPicPr>
            <a:picLocks noChangeAspect="1"/>
          </p:cNvPicPr>
          <p:nvPr userDrawn="1"/>
        </p:nvPicPr>
        <p:blipFill>
          <a:blip r:embed="rId3"/>
          <a:stretch>
            <a:fillRect/>
          </a:stretch>
        </p:blipFill>
        <p:spPr>
          <a:xfrm>
            <a:off x="6464301" y="2138895"/>
            <a:ext cx="5295900" cy="3847022"/>
          </a:xfrm>
          <a:prstGeom prst="rect">
            <a:avLst/>
          </a:prstGeom>
          <a:ln>
            <a:solidFill>
              <a:schemeClr val="bg1">
                <a:lumMod val="65000"/>
              </a:schemeClr>
            </a:solidFill>
          </a:ln>
        </p:spPr>
      </p:pic>
      <p:sp>
        <p:nvSpPr>
          <p:cNvPr id="7" name="文本框 6">
            <a:extLst>
              <a:ext uri="{FF2B5EF4-FFF2-40B4-BE49-F238E27FC236}">
                <a16:creationId xmlns:a16="http://schemas.microsoft.com/office/drawing/2014/main" id="{3E1E676E-E869-48CE-BFB9-1C7FC981B376}"/>
              </a:ext>
            </a:extLst>
          </p:cNvPr>
          <p:cNvSpPr txBox="1"/>
          <p:nvPr userDrawn="1"/>
        </p:nvSpPr>
        <p:spPr>
          <a:xfrm>
            <a:off x="431800" y="1174234"/>
            <a:ext cx="3467616" cy="584775"/>
          </a:xfrm>
          <a:prstGeom prst="rect">
            <a:avLst/>
          </a:prstGeom>
          <a:noFill/>
        </p:spPr>
        <p:txBody>
          <a:bodyPr wrap="none" rtlCol="0">
            <a:spAutoFit/>
          </a:bodyPr>
          <a:lstStyle/>
          <a:p>
            <a:r>
              <a:rPr lang="zh-CN" altLang="en-US" sz="3200" b="1">
                <a:solidFill>
                  <a:schemeClr val="tx1">
                    <a:lumMod val="85000"/>
                    <a:lumOff val="15000"/>
                  </a:schemeClr>
                </a:solidFill>
                <a:latin typeface="微软雅黑" panose="020B0503020204020204" pitchFamily="34" charset="-122"/>
                <a:ea typeface="微软雅黑" panose="020B0503020204020204" pitchFamily="34" charset="-122"/>
              </a:rPr>
              <a:t>随时添加模板样式</a:t>
            </a:r>
            <a:endParaRPr lang="en-US" sz="3200" b="1">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a16="http://schemas.microsoft.com/office/drawing/2014/main" id="{7768A42A-9DCD-4784-A3EF-F1D80ADC183F}"/>
              </a:ext>
            </a:extLst>
          </p:cNvPr>
          <p:cNvSpPr txBox="1"/>
          <p:nvPr userDrawn="1"/>
        </p:nvSpPr>
        <p:spPr>
          <a:xfrm>
            <a:off x="333477" y="6061002"/>
            <a:ext cx="3010761"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1.</a:t>
            </a:r>
            <a:r>
              <a:rPr lang="zh-CN" altLang="en-US" sz="1200" spc="150">
                <a:latin typeface="微软雅黑" panose="020B0503020204020204" pitchFamily="34" charset="-122"/>
                <a:ea typeface="微软雅黑" panose="020B0503020204020204" pitchFamily="34" charset="-122"/>
              </a:rPr>
              <a:t> 选择“开始”</a:t>
            </a:r>
            <a:r>
              <a:rPr lang="en-US" altLang="zh-CN" sz="1200" spc="150">
                <a:latin typeface="微软雅黑" panose="020B0503020204020204" pitchFamily="34" charset="-122"/>
                <a:ea typeface="微软雅黑" panose="020B0503020204020204" pitchFamily="34" charset="-122"/>
              </a:rPr>
              <a:t>-</a:t>
            </a:r>
            <a:r>
              <a:rPr lang="zh-CN" altLang="en-US" sz="1200" spc="150">
                <a:latin typeface="微软雅黑" panose="020B0503020204020204" pitchFamily="34" charset="-122"/>
                <a:ea typeface="微软雅黑" panose="020B0503020204020204" pitchFamily="34" charset="-122"/>
              </a:rPr>
              <a:t>“新建幻灯片”；</a:t>
            </a:r>
            <a:endParaRPr lang="en-US" sz="1200" spc="150">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BF8689A3-CABF-445F-829F-6396154A55D1}"/>
              </a:ext>
            </a:extLst>
          </p:cNvPr>
          <p:cNvSpPr txBox="1"/>
          <p:nvPr userDrawn="1"/>
        </p:nvSpPr>
        <p:spPr>
          <a:xfrm>
            <a:off x="6360651" y="6061002"/>
            <a:ext cx="5256567"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2.</a:t>
            </a:r>
            <a:r>
              <a:rPr lang="zh-CN" altLang="en-US" sz="1200" spc="150">
                <a:latin typeface="微软雅黑" panose="020B0503020204020204" pitchFamily="34" charset="-122"/>
                <a:ea typeface="微软雅黑" panose="020B0503020204020204" pitchFamily="34" charset="-122"/>
              </a:rPr>
              <a:t> 选择你需要的页面，如封面页，目录页，副标题页，内容页等</a:t>
            </a:r>
            <a:r>
              <a:rPr lang="en-US" altLang="zh-CN" sz="1200" spc="150">
                <a:latin typeface="微软雅黑" panose="020B0503020204020204" pitchFamily="34" charset="-122"/>
                <a:ea typeface="微软雅黑" panose="020B0503020204020204" pitchFamily="34" charset="-122"/>
              </a:rPr>
              <a:t>…</a:t>
            </a:r>
            <a:endParaRPr lang="en-US" sz="1200" spc="150">
              <a:latin typeface="微软雅黑" panose="020B0503020204020204" pitchFamily="34" charset="-122"/>
              <a:ea typeface="微软雅黑" panose="020B0503020204020204" pitchFamily="34" charset="-122"/>
            </a:endParaRPr>
          </a:p>
        </p:txBody>
      </p:sp>
      <p:pic>
        <p:nvPicPr>
          <p:cNvPr id="10" name="图片 9">
            <a:extLst>
              <a:ext uri="{FF2B5EF4-FFF2-40B4-BE49-F238E27FC236}">
                <a16:creationId xmlns:a16="http://schemas.microsoft.com/office/drawing/2014/main" id="{D7C9996A-24BA-4EE9-BA5A-589E1841918D}"/>
              </a:ext>
            </a:extLst>
          </p:cNvPr>
          <p:cNvPicPr>
            <a:picLocks noChangeAspect="1"/>
          </p:cNvPicPr>
          <p:nvPr userDrawn="1"/>
        </p:nvPicPr>
        <p:blipFill>
          <a:blip r:embed="rId4"/>
          <a:stretch>
            <a:fillRect/>
          </a:stretch>
        </p:blipFill>
        <p:spPr>
          <a:xfrm>
            <a:off x="700878" y="2428358"/>
            <a:ext cx="819667" cy="81966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8369098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页">
    <p:spTree>
      <p:nvGrpSpPr>
        <p:cNvPr id="1" name=""/>
        <p:cNvGrpSpPr/>
        <p:nvPr/>
      </p:nvGrpSpPr>
      <p:grpSpPr>
        <a:xfrm>
          <a:off x="0" y="0"/>
          <a:ext cx="0" cy="0"/>
          <a:chOff x="0" y="0"/>
          <a:chExt cx="0" cy="0"/>
        </a:xfrm>
      </p:grpSpPr>
      <p:sp>
        <p:nvSpPr>
          <p:cNvPr id="35" name="椭圆 34">
            <a:extLst>
              <a:ext uri="{FF2B5EF4-FFF2-40B4-BE49-F238E27FC236}">
                <a16:creationId xmlns:a16="http://schemas.microsoft.com/office/drawing/2014/main" id="{7BC6DBB9-1B34-4374-A887-DC30F9E2F62F}"/>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36" name="任意多边形: 形状 35">
            <a:extLst>
              <a:ext uri="{FF2B5EF4-FFF2-40B4-BE49-F238E27FC236}">
                <a16:creationId xmlns:a16="http://schemas.microsoft.com/office/drawing/2014/main" id="{00DE0AE3-F44D-4F2C-B7A3-C253AA498DEF}"/>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6" name="灯片编号占位符 5">
            <a:extLst>
              <a:ext uri="{FF2B5EF4-FFF2-40B4-BE49-F238E27FC236}">
                <a16:creationId xmlns:a16="http://schemas.microsoft.com/office/drawing/2014/main" id="{EC2B5F97-2F18-4EF2-9CBC-AAAB9FF4CC91}"/>
              </a:ext>
            </a:extLst>
          </p:cNvPr>
          <p:cNvSpPr>
            <a:spLocks noGrp="1"/>
          </p:cNvSpPr>
          <p:nvPr>
            <p:ph type="sldNum" sz="quarter" idx="12"/>
          </p:nvPr>
        </p:nvSpPr>
        <p:spPr/>
        <p:txBody>
          <a:bodyPr/>
          <a:lstStyle/>
          <a:p>
            <a:fld id="{D495E168-DA5E-4888-8D8A-92B118324C14}" type="slidenum">
              <a:rPr lang="ru-RU" smtClean="0"/>
              <a:t>‹#›</a:t>
            </a:fld>
            <a:endParaRPr lang="ru-RU" dirty="0"/>
          </a:p>
        </p:txBody>
      </p:sp>
      <p:sp>
        <p:nvSpPr>
          <p:cNvPr id="38" name="任意多边形: 形状 37">
            <a:extLst>
              <a:ext uri="{FF2B5EF4-FFF2-40B4-BE49-F238E27FC236}">
                <a16:creationId xmlns:a16="http://schemas.microsoft.com/office/drawing/2014/main" id="{C6C05708-08C7-4EF1-B0D8-6A01C1B1AD85}"/>
              </a:ext>
            </a:extLst>
          </p:cNvPr>
          <p:cNvSpPr/>
          <p:nvPr userDrawn="1"/>
        </p:nvSpPr>
        <p:spPr>
          <a:xfrm>
            <a:off x="10413777" y="4433244"/>
            <a:ext cx="1782599" cy="30316"/>
          </a:xfrm>
          <a:custGeom>
            <a:avLst/>
            <a:gdLst>
              <a:gd name="connsiteX0" fmla="*/ 0 w 1782599"/>
              <a:gd name="connsiteY0" fmla="*/ 0 h 30316"/>
              <a:gd name="connsiteX1" fmla="*/ 1782599 w 1782599"/>
              <a:gd name="connsiteY1" fmla="*/ 0 h 30316"/>
              <a:gd name="connsiteX2" fmla="*/ 1782599 w 1782599"/>
              <a:gd name="connsiteY2" fmla="*/ 30316 h 30316"/>
              <a:gd name="connsiteX3" fmla="*/ 2488 w 1782599"/>
              <a:gd name="connsiteY3" fmla="*/ 30316 h 30316"/>
              <a:gd name="connsiteX4" fmla="*/ 643 w 1782599"/>
              <a:gd name="connsiteY4" fmla="*/ 16129 h 30316"/>
              <a:gd name="connsiteX5" fmla="*/ 0 w 1782599"/>
              <a:gd name="connsiteY5" fmla="*/ 3788 h 30316"/>
              <a:gd name="connsiteX6" fmla="*/ 0 w 1782599"/>
              <a:gd name="connsiteY6" fmla="*/ 0 h 30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82599" h="30316">
                <a:moveTo>
                  <a:pt x="0" y="0"/>
                </a:moveTo>
                <a:lnTo>
                  <a:pt x="1782599" y="0"/>
                </a:lnTo>
                <a:lnTo>
                  <a:pt x="1782599" y="30316"/>
                </a:lnTo>
                <a:lnTo>
                  <a:pt x="2488" y="30316"/>
                </a:lnTo>
                <a:lnTo>
                  <a:pt x="643" y="16129"/>
                </a:lnTo>
                <a:cubicBezTo>
                  <a:pt x="40" y="8565"/>
                  <a:pt x="0" y="4104"/>
                  <a:pt x="0" y="3788"/>
                </a:cubicBezTo>
                <a:lnTo>
                  <a:pt x="0" y="0"/>
                </a:lnTo>
                <a:close/>
              </a:path>
            </a:pathLst>
          </a:custGeom>
          <a:solidFill>
            <a:schemeClr val="bg2"/>
          </a:solidFill>
          <a:ln w="9525" cap="flat">
            <a:noFill/>
            <a:prstDash val="solid"/>
            <a:miter/>
          </a:ln>
        </p:spPr>
        <p:txBody>
          <a:bodyPr wrap="square" rtlCol="0" anchor="ctr">
            <a:noAutofit/>
          </a:bodyPr>
          <a:lstStyle/>
          <a:p>
            <a:endParaRPr lang="ru-RU" dirty="0"/>
          </a:p>
        </p:txBody>
      </p:sp>
      <p:sp>
        <p:nvSpPr>
          <p:cNvPr id="3" name="任意多边形: 形状 2">
            <a:extLst>
              <a:ext uri="{FF2B5EF4-FFF2-40B4-BE49-F238E27FC236}">
                <a16:creationId xmlns:a16="http://schemas.microsoft.com/office/drawing/2014/main" id="{38956B41-4EE0-4C7C-8436-027F5DE8B1BC}"/>
              </a:ext>
            </a:extLst>
          </p:cNvPr>
          <p:cNvSpPr/>
          <p:nvPr userDrawn="1"/>
        </p:nvSpPr>
        <p:spPr>
          <a:xfrm>
            <a:off x="887582" y="2496512"/>
            <a:ext cx="3785313" cy="165305"/>
          </a:xfrm>
          <a:custGeom>
            <a:avLst/>
            <a:gdLst>
              <a:gd name="connsiteX0" fmla="*/ 3700149 w 3785313"/>
              <a:gd name="connsiteY0" fmla="*/ 162194 h 165304"/>
              <a:gd name="connsiteX1" fmla="*/ 92020 w 3785313"/>
              <a:gd name="connsiteY1" fmla="*/ 162194 h 165304"/>
              <a:gd name="connsiteX2" fmla="*/ 14166 w 3785313"/>
              <a:gd name="connsiteY2" fmla="*/ 87171 h 165304"/>
              <a:gd name="connsiteX3" fmla="*/ 14166 w 3785313"/>
              <a:gd name="connsiteY3" fmla="*/ 87171 h 165304"/>
              <a:gd name="connsiteX4" fmla="*/ 92020 w 3785313"/>
              <a:gd name="connsiteY4" fmla="*/ 13420 h 165304"/>
              <a:gd name="connsiteX5" fmla="*/ 3698806 w 3785313"/>
              <a:gd name="connsiteY5" fmla="*/ 13420 h 165304"/>
              <a:gd name="connsiteX6" fmla="*/ 3776660 w 3785313"/>
              <a:gd name="connsiteY6" fmla="*/ 87171 h 165304"/>
              <a:gd name="connsiteX7" fmla="*/ 3776660 w 3785313"/>
              <a:gd name="connsiteY7" fmla="*/ 87171 h 165304"/>
              <a:gd name="connsiteX8" fmla="*/ 3700149 w 3785313"/>
              <a:gd name="connsiteY8" fmla="*/ 162194 h 165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85313" h="165304">
                <a:moveTo>
                  <a:pt x="3700149" y="162194"/>
                </a:moveTo>
                <a:lnTo>
                  <a:pt x="92020" y="162194"/>
                </a:lnTo>
                <a:cubicBezTo>
                  <a:pt x="49066" y="162194"/>
                  <a:pt x="14166" y="127861"/>
                  <a:pt x="14166" y="87171"/>
                </a:cubicBezTo>
                <a:lnTo>
                  <a:pt x="14166" y="87171"/>
                </a:lnTo>
                <a:cubicBezTo>
                  <a:pt x="14166" y="46481"/>
                  <a:pt x="49066" y="13420"/>
                  <a:pt x="92020" y="13420"/>
                </a:cubicBezTo>
                <a:lnTo>
                  <a:pt x="3698806" y="13420"/>
                </a:lnTo>
                <a:cubicBezTo>
                  <a:pt x="3741760" y="13420"/>
                  <a:pt x="3776660" y="46481"/>
                  <a:pt x="3776660" y="87171"/>
                </a:cubicBezTo>
                <a:lnTo>
                  <a:pt x="3776660" y="87171"/>
                </a:lnTo>
                <a:cubicBezTo>
                  <a:pt x="3778002" y="127861"/>
                  <a:pt x="3743102" y="162194"/>
                  <a:pt x="3700149" y="162194"/>
                </a:cubicBezTo>
                <a:close/>
              </a:path>
            </a:pathLst>
          </a:custGeom>
          <a:gradFill>
            <a:gsLst>
              <a:gs pos="0">
                <a:schemeClr val="accent1"/>
              </a:gs>
              <a:gs pos="100000">
                <a:schemeClr val="accent3"/>
              </a:gs>
            </a:gsLst>
            <a:lin ang="0" scaled="1"/>
          </a:gradFill>
          <a:ln w="13403" cap="flat">
            <a:noFill/>
            <a:prstDash val="solid"/>
            <a:miter/>
          </a:ln>
        </p:spPr>
        <p:txBody>
          <a:bodyPr rtlCol="0" anchor="ctr"/>
          <a:lstStyle/>
          <a:p>
            <a:endParaRPr lang="ru-RU" dirty="0"/>
          </a:p>
        </p:txBody>
      </p:sp>
      <p:sp>
        <p:nvSpPr>
          <p:cNvPr id="33" name="任意多边形: 形状 32">
            <a:extLst>
              <a:ext uri="{FF2B5EF4-FFF2-40B4-BE49-F238E27FC236}">
                <a16:creationId xmlns:a16="http://schemas.microsoft.com/office/drawing/2014/main" id="{E08687FC-7322-4F20-9769-1ECF4296A96E}"/>
              </a:ext>
            </a:extLst>
          </p:cNvPr>
          <p:cNvSpPr/>
          <p:nvPr userDrawn="1"/>
        </p:nvSpPr>
        <p:spPr>
          <a:xfrm>
            <a:off x="10416941" y="4161024"/>
            <a:ext cx="1785131" cy="543175"/>
          </a:xfrm>
          <a:custGeom>
            <a:avLst/>
            <a:gdLst>
              <a:gd name="connsiteX0" fmla="*/ 1338739 w 1343025"/>
              <a:gd name="connsiteY0" fmla="*/ 7144 h 409575"/>
              <a:gd name="connsiteX1" fmla="*/ 205264 w 1343025"/>
              <a:gd name="connsiteY1" fmla="*/ 7144 h 409575"/>
              <a:gd name="connsiteX2" fmla="*/ 7144 w 1343025"/>
              <a:gd name="connsiteY2" fmla="*/ 201454 h 409575"/>
              <a:gd name="connsiteX3" fmla="*/ 7144 w 1343025"/>
              <a:gd name="connsiteY3" fmla="*/ 209074 h 409575"/>
              <a:gd name="connsiteX4" fmla="*/ 205264 w 1343025"/>
              <a:gd name="connsiteY4" fmla="*/ 403384 h 409575"/>
              <a:gd name="connsiteX5" fmla="*/ 1338739 w 1343025"/>
              <a:gd name="connsiteY5" fmla="*/ 403384 h 409575"/>
              <a:gd name="connsiteX6" fmla="*/ 1338739 w 1343025"/>
              <a:gd name="connsiteY6" fmla="*/ 7144 h 409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3025" h="409575">
                <a:moveTo>
                  <a:pt x="1338739" y="7144"/>
                </a:moveTo>
                <a:lnTo>
                  <a:pt x="205264" y="7144"/>
                </a:lnTo>
                <a:cubicBezTo>
                  <a:pt x="205264" y="7144"/>
                  <a:pt x="7144" y="7144"/>
                  <a:pt x="7144" y="201454"/>
                </a:cubicBezTo>
                <a:lnTo>
                  <a:pt x="7144" y="209074"/>
                </a:lnTo>
                <a:cubicBezTo>
                  <a:pt x="7144" y="209074"/>
                  <a:pt x="7144" y="403384"/>
                  <a:pt x="205264" y="403384"/>
                </a:cubicBezTo>
                <a:lnTo>
                  <a:pt x="1338739" y="403384"/>
                </a:lnTo>
                <a:lnTo>
                  <a:pt x="1338739" y="7144"/>
                </a:lnTo>
                <a:close/>
              </a:path>
            </a:pathLst>
          </a:custGeom>
          <a:solidFill>
            <a:schemeClr val="accent1"/>
          </a:solidFill>
          <a:ln w="9525" cap="flat">
            <a:noFill/>
            <a:prstDash val="solid"/>
            <a:miter/>
          </a:ln>
        </p:spPr>
        <p:txBody>
          <a:bodyPr rtlCol="0" anchor="ctr"/>
          <a:lstStyle/>
          <a:p>
            <a:endParaRPr lang="ru-RU" dirty="0"/>
          </a:p>
        </p:txBody>
      </p:sp>
      <p:sp>
        <p:nvSpPr>
          <p:cNvPr id="41" name="任意多边形: 形状 40">
            <a:extLst>
              <a:ext uri="{FF2B5EF4-FFF2-40B4-BE49-F238E27FC236}">
                <a16:creationId xmlns:a16="http://schemas.microsoft.com/office/drawing/2014/main" id="{0FCCDE26-7222-4C1B-884A-0FAE84FA57DB}"/>
              </a:ext>
            </a:extLst>
          </p:cNvPr>
          <p:cNvSpPr/>
          <p:nvPr userDrawn="1"/>
        </p:nvSpPr>
        <p:spPr>
          <a:xfrm>
            <a:off x="8607090" y="4437664"/>
            <a:ext cx="3595584" cy="922135"/>
          </a:xfrm>
          <a:custGeom>
            <a:avLst/>
            <a:gdLst>
              <a:gd name="connsiteX0" fmla="*/ 2697957 w 2705100"/>
              <a:gd name="connsiteY0" fmla="*/ 7144 h 695325"/>
              <a:gd name="connsiteX1" fmla="*/ 345281 w 2705100"/>
              <a:gd name="connsiteY1" fmla="*/ 7144 h 695325"/>
              <a:gd name="connsiteX2" fmla="*/ 7144 w 2705100"/>
              <a:gd name="connsiteY2" fmla="*/ 344329 h 695325"/>
              <a:gd name="connsiteX3" fmla="*/ 7144 w 2705100"/>
              <a:gd name="connsiteY3" fmla="*/ 356711 h 695325"/>
              <a:gd name="connsiteX4" fmla="*/ 345281 w 2705100"/>
              <a:gd name="connsiteY4" fmla="*/ 693896 h 695325"/>
              <a:gd name="connsiteX5" fmla="*/ 2697957 w 2705100"/>
              <a:gd name="connsiteY5" fmla="*/ 693896 h 695325"/>
              <a:gd name="connsiteX6" fmla="*/ 2697957 w 2705100"/>
              <a:gd name="connsiteY6" fmla="*/ 7144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05100" h="695325">
                <a:moveTo>
                  <a:pt x="2697957" y="7144"/>
                </a:moveTo>
                <a:lnTo>
                  <a:pt x="345281" y="7144"/>
                </a:lnTo>
                <a:cubicBezTo>
                  <a:pt x="345281" y="7144"/>
                  <a:pt x="7144" y="7144"/>
                  <a:pt x="7144" y="344329"/>
                </a:cubicBezTo>
                <a:lnTo>
                  <a:pt x="7144" y="356711"/>
                </a:lnTo>
                <a:cubicBezTo>
                  <a:pt x="7144" y="356711"/>
                  <a:pt x="7144" y="693896"/>
                  <a:pt x="345281" y="693896"/>
                </a:cubicBezTo>
                <a:lnTo>
                  <a:pt x="2697957" y="693896"/>
                </a:lnTo>
                <a:lnTo>
                  <a:pt x="2697957" y="7144"/>
                </a:lnTo>
                <a:close/>
              </a:path>
            </a:pathLst>
          </a:custGeom>
          <a:solidFill>
            <a:schemeClr val="accent3"/>
          </a:solidFill>
          <a:ln w="9525" cap="flat">
            <a:noFill/>
            <a:prstDash val="solid"/>
            <a:miter/>
          </a:ln>
        </p:spPr>
        <p:txBody>
          <a:bodyPr rtlCol="0" anchor="ctr"/>
          <a:lstStyle/>
          <a:p>
            <a:endParaRPr lang="ru-RU" dirty="0"/>
          </a:p>
        </p:txBody>
      </p:sp>
      <p:sp>
        <p:nvSpPr>
          <p:cNvPr id="19" name="标题 18">
            <a:extLst>
              <a:ext uri="{FF2B5EF4-FFF2-40B4-BE49-F238E27FC236}">
                <a16:creationId xmlns:a16="http://schemas.microsoft.com/office/drawing/2014/main" id="{2AC78A4D-01A3-43A6-BE82-E64E2BF16D65}"/>
              </a:ext>
            </a:extLst>
          </p:cNvPr>
          <p:cNvSpPr>
            <a:spLocks noGrp="1"/>
          </p:cNvSpPr>
          <p:nvPr>
            <p:ph type="title" hasCustomPrompt="1"/>
          </p:nvPr>
        </p:nvSpPr>
        <p:spPr>
          <a:xfrm>
            <a:off x="839788" y="908050"/>
            <a:ext cx="3932237" cy="1442729"/>
          </a:xfrm>
        </p:spPr>
        <p:txBody>
          <a:bodyPr anchor="b"/>
          <a:lstStyle>
            <a:lvl1pPr>
              <a:defRPr sz="4000"/>
            </a:lvl1pPr>
          </a:lstStyle>
          <a:p>
            <a:r>
              <a:rPr lang="zh-CN" altLang="en-US" dirty="0"/>
              <a:t>目录 </a:t>
            </a:r>
            <a:r>
              <a:rPr lang="en-US" altLang="zh-CN" dirty="0"/>
              <a:t>/</a:t>
            </a:r>
            <a:br>
              <a:rPr lang="en-US" altLang="zh-CN" dirty="0"/>
            </a:br>
            <a:r>
              <a:rPr lang="en-US" altLang="zh-CN" dirty="0"/>
              <a:t>CONTENTS</a:t>
            </a:r>
            <a:endParaRPr lang="en-US" dirty="0"/>
          </a:p>
        </p:txBody>
      </p:sp>
      <p:sp>
        <p:nvSpPr>
          <p:cNvPr id="14" name="内容占位符 13">
            <a:extLst>
              <a:ext uri="{FF2B5EF4-FFF2-40B4-BE49-F238E27FC236}">
                <a16:creationId xmlns:a16="http://schemas.microsoft.com/office/drawing/2014/main" id="{A28A6791-A2CB-40CE-AEF5-A729106DA43B}"/>
              </a:ext>
            </a:extLst>
          </p:cNvPr>
          <p:cNvSpPr>
            <a:spLocks noGrp="1"/>
          </p:cNvSpPr>
          <p:nvPr>
            <p:ph idx="1"/>
          </p:nvPr>
        </p:nvSpPr>
        <p:spPr>
          <a:xfrm>
            <a:off x="5183188" y="457201"/>
            <a:ext cx="6653212" cy="5403850"/>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Tree>
    <p:extLst>
      <p:ext uri="{BB962C8B-B14F-4D97-AF65-F5344CB8AC3E}">
        <p14:creationId xmlns:p14="http://schemas.microsoft.com/office/powerpoint/2010/main" val="3484759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章节过渡页">
    <p:spTree>
      <p:nvGrpSpPr>
        <p:cNvPr id="1" name=""/>
        <p:cNvGrpSpPr/>
        <p:nvPr/>
      </p:nvGrpSpPr>
      <p:grpSpPr>
        <a:xfrm>
          <a:off x="0" y="0"/>
          <a:ext cx="0" cy="0"/>
          <a:chOff x="0" y="0"/>
          <a:chExt cx="0" cy="0"/>
        </a:xfrm>
      </p:grpSpPr>
      <p:sp>
        <p:nvSpPr>
          <p:cNvPr id="26" name="图片占位符 25">
            <a:extLst>
              <a:ext uri="{FF2B5EF4-FFF2-40B4-BE49-F238E27FC236}">
                <a16:creationId xmlns:a16="http://schemas.microsoft.com/office/drawing/2014/main" id="{5A97CE06-9ECC-4438-8B22-B58B27F2B5FA}"/>
              </a:ext>
            </a:extLst>
          </p:cNvPr>
          <p:cNvSpPr>
            <a:spLocks noGrp="1"/>
          </p:cNvSpPr>
          <p:nvPr>
            <p:ph type="pic" sz="quarter" idx="15"/>
          </p:nvPr>
        </p:nvSpPr>
        <p:spPr>
          <a:xfrm>
            <a:off x="1396781" y="0"/>
            <a:ext cx="3894833" cy="5656330"/>
          </a:xfrm>
          <a:custGeom>
            <a:avLst/>
            <a:gdLst>
              <a:gd name="connsiteX0" fmla="*/ 691654 w 3894833"/>
              <a:gd name="connsiteY0" fmla="*/ 0 h 5656330"/>
              <a:gd name="connsiteX1" fmla="*/ 925166 w 3894833"/>
              <a:gd name="connsiteY1" fmla="*/ 0 h 5656330"/>
              <a:gd name="connsiteX2" fmla="*/ 925166 w 3894833"/>
              <a:gd name="connsiteY2" fmla="*/ 1025424 h 5656330"/>
              <a:gd name="connsiteX3" fmla="*/ 1184060 w 3894833"/>
              <a:gd name="connsiteY3" fmla="*/ 1289394 h 5656330"/>
              <a:gd name="connsiteX4" fmla="*/ 1194212 w 3894833"/>
              <a:gd name="connsiteY4" fmla="*/ 1289394 h 5656330"/>
              <a:gd name="connsiteX5" fmla="*/ 1453107 w 3894833"/>
              <a:gd name="connsiteY5" fmla="*/ 1025424 h 5656330"/>
              <a:gd name="connsiteX6" fmla="*/ 1453107 w 3894833"/>
              <a:gd name="connsiteY6" fmla="*/ 0 h 5656330"/>
              <a:gd name="connsiteX7" fmla="*/ 3894833 w 3894833"/>
              <a:gd name="connsiteY7" fmla="*/ 0 h 5656330"/>
              <a:gd name="connsiteX8" fmla="*/ 3894833 w 3894833"/>
              <a:gd name="connsiteY8" fmla="*/ 3731122 h 5656330"/>
              <a:gd name="connsiteX9" fmla="*/ 2110494 w 3894833"/>
              <a:gd name="connsiteY9" fmla="*/ 5656330 h 5656330"/>
              <a:gd name="connsiteX10" fmla="*/ 1842717 w 3894833"/>
              <a:gd name="connsiteY10" fmla="*/ 5656330 h 5656330"/>
              <a:gd name="connsiteX11" fmla="*/ 0 w 3894833"/>
              <a:gd name="connsiteY11" fmla="*/ 3731122 h 5656330"/>
              <a:gd name="connsiteX12" fmla="*/ 0 w 3894833"/>
              <a:gd name="connsiteY12" fmla="*/ 2120572 h 5656330"/>
              <a:gd name="connsiteX13" fmla="*/ 7266 w 3894833"/>
              <a:gd name="connsiteY13" fmla="*/ 2123266 h 5656330"/>
              <a:gd name="connsiteX14" fmla="*/ 171328 w 3894833"/>
              <a:gd name="connsiteY14" fmla="*/ 2144761 h 5656330"/>
              <a:gd name="connsiteX15" fmla="*/ 189095 w 3894833"/>
              <a:gd name="connsiteY15" fmla="*/ 2144761 h 5656330"/>
              <a:gd name="connsiteX16" fmla="*/ 691654 w 3894833"/>
              <a:gd name="connsiteY16" fmla="*/ 1639663 h 5656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894833" h="5656330">
                <a:moveTo>
                  <a:pt x="691654" y="0"/>
                </a:moveTo>
                <a:lnTo>
                  <a:pt x="925166" y="0"/>
                </a:lnTo>
                <a:lnTo>
                  <a:pt x="925166" y="1025424"/>
                </a:lnTo>
                <a:cubicBezTo>
                  <a:pt x="925166" y="1025424"/>
                  <a:pt x="925166" y="1289394"/>
                  <a:pt x="1184060" y="1289394"/>
                </a:cubicBezTo>
                <a:lnTo>
                  <a:pt x="1194212" y="1289394"/>
                </a:lnTo>
                <a:cubicBezTo>
                  <a:pt x="1194212" y="1289394"/>
                  <a:pt x="1453107" y="1289394"/>
                  <a:pt x="1453107" y="1025424"/>
                </a:cubicBezTo>
                <a:lnTo>
                  <a:pt x="1453107" y="0"/>
                </a:lnTo>
                <a:lnTo>
                  <a:pt x="3894833" y="0"/>
                </a:lnTo>
                <a:lnTo>
                  <a:pt x="3894833" y="3731122"/>
                </a:lnTo>
                <a:cubicBezTo>
                  <a:pt x="3894833" y="3731122"/>
                  <a:pt x="3894833" y="5562417"/>
                  <a:pt x="2110494" y="5656330"/>
                </a:cubicBezTo>
                <a:lnTo>
                  <a:pt x="1842717" y="5656330"/>
                </a:lnTo>
                <a:cubicBezTo>
                  <a:pt x="1467066" y="5628410"/>
                  <a:pt x="0" y="5413934"/>
                  <a:pt x="0" y="3731122"/>
                </a:cubicBezTo>
                <a:lnTo>
                  <a:pt x="0" y="2120572"/>
                </a:lnTo>
                <a:lnTo>
                  <a:pt x="7266" y="2123266"/>
                </a:lnTo>
                <a:cubicBezTo>
                  <a:pt x="54929" y="2136948"/>
                  <a:pt x="109301" y="2144761"/>
                  <a:pt x="171328" y="2144761"/>
                </a:cubicBezTo>
                <a:lnTo>
                  <a:pt x="189095" y="2144761"/>
                </a:lnTo>
                <a:cubicBezTo>
                  <a:pt x="194172" y="2144761"/>
                  <a:pt x="691654" y="2138415"/>
                  <a:pt x="691654" y="1639663"/>
                </a:cubicBezTo>
                <a:close/>
              </a:path>
            </a:pathLst>
          </a:custGeom>
        </p:spPr>
        <p:txBody>
          <a:bodyPr wrap="square" anchor="ctr" anchorCtr="0">
            <a:noAutofit/>
          </a:bodyPr>
          <a:lstStyle>
            <a:lvl1pPr marL="0" indent="0" algn="ctr">
              <a:buNone/>
              <a:defRPr sz="1400"/>
            </a:lvl1pPr>
          </a:lstStyle>
          <a:p>
            <a:r>
              <a:rPr lang="zh-CN" altLang="en-US"/>
              <a:t>单击图标添加图片</a:t>
            </a:r>
            <a:endParaRPr lang="ru-RU"/>
          </a:p>
        </p:txBody>
      </p:sp>
      <p:sp>
        <p:nvSpPr>
          <p:cNvPr id="24" name="椭圆 23">
            <a:extLst>
              <a:ext uri="{FF2B5EF4-FFF2-40B4-BE49-F238E27FC236}">
                <a16:creationId xmlns:a16="http://schemas.microsoft.com/office/drawing/2014/main" id="{CE8B26E3-C9CA-4CFF-8221-19518F497FF4}"/>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25" name="任意多边形: 形状 24">
            <a:extLst>
              <a:ext uri="{FF2B5EF4-FFF2-40B4-BE49-F238E27FC236}">
                <a16:creationId xmlns:a16="http://schemas.microsoft.com/office/drawing/2014/main" id="{A9957602-C843-44E0-A93F-66AF5A6A0F0A}"/>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2" name="标题 1">
            <a:extLst>
              <a:ext uri="{FF2B5EF4-FFF2-40B4-BE49-F238E27FC236}">
                <a16:creationId xmlns:a16="http://schemas.microsoft.com/office/drawing/2014/main" id="{7242568A-7F20-40F2-9490-E3BC7466DA0D}"/>
              </a:ext>
            </a:extLst>
          </p:cNvPr>
          <p:cNvSpPr>
            <a:spLocks noGrp="1"/>
          </p:cNvSpPr>
          <p:nvPr>
            <p:ph type="title" hasCustomPrompt="1"/>
          </p:nvPr>
        </p:nvSpPr>
        <p:spPr>
          <a:xfrm>
            <a:off x="6910023" y="908050"/>
            <a:ext cx="4503295" cy="782638"/>
          </a:xfrm>
        </p:spPr>
        <p:txBody>
          <a:bodyPr/>
          <a:lstStyle>
            <a:lvl1pPr>
              <a:defRPr/>
            </a:lvl1pPr>
          </a:lstStyle>
          <a:p>
            <a:r>
              <a:rPr lang="en-US" dirty="0"/>
              <a:t>PART 01</a:t>
            </a:r>
            <a:endParaRPr lang="ru-RU" dirty="0"/>
          </a:p>
        </p:txBody>
      </p:sp>
      <p:sp>
        <p:nvSpPr>
          <p:cNvPr id="6" name="灯片编号占位符 5">
            <a:extLst>
              <a:ext uri="{FF2B5EF4-FFF2-40B4-BE49-F238E27FC236}">
                <a16:creationId xmlns:a16="http://schemas.microsoft.com/office/drawing/2014/main" id="{EC2B5F97-2F18-4EF2-9CBC-AAAB9FF4CC91}"/>
              </a:ext>
            </a:extLst>
          </p:cNvPr>
          <p:cNvSpPr>
            <a:spLocks noGrp="1"/>
          </p:cNvSpPr>
          <p:nvPr>
            <p:ph type="sldNum" sz="quarter" idx="12"/>
          </p:nvPr>
        </p:nvSpPr>
        <p:spPr/>
        <p:txBody>
          <a:bodyPr/>
          <a:lstStyle/>
          <a:p>
            <a:fld id="{D495E168-DA5E-4888-8D8A-92B118324C14}" type="slidenum">
              <a:rPr lang="ru-RU" smtClean="0"/>
              <a:t>‹#›</a:t>
            </a:fld>
            <a:endParaRPr lang="ru-RU" dirty="0"/>
          </a:p>
        </p:txBody>
      </p:sp>
      <p:sp>
        <p:nvSpPr>
          <p:cNvPr id="10" name="任意多边形: 形状 9">
            <a:extLst>
              <a:ext uri="{FF2B5EF4-FFF2-40B4-BE49-F238E27FC236}">
                <a16:creationId xmlns:a16="http://schemas.microsoft.com/office/drawing/2014/main" id="{7492975F-6F5D-4157-A751-54BACCCF1800}"/>
              </a:ext>
            </a:extLst>
          </p:cNvPr>
          <p:cNvSpPr/>
          <p:nvPr/>
        </p:nvSpPr>
        <p:spPr>
          <a:xfrm>
            <a:off x="5492146" y="-12675"/>
            <a:ext cx="545708" cy="3819957"/>
          </a:xfrm>
          <a:custGeom>
            <a:avLst/>
            <a:gdLst>
              <a:gd name="connsiteX0" fmla="*/ 12675 w 545708"/>
              <a:gd name="connsiteY0" fmla="*/ 12675 h 3819957"/>
              <a:gd name="connsiteX1" fmla="*/ 12675 w 545708"/>
              <a:gd name="connsiteY1" fmla="*/ 3550894 h 3819957"/>
              <a:gd name="connsiteX2" fmla="*/ 271569 w 545708"/>
              <a:gd name="connsiteY2" fmla="*/ 3814865 h 3819957"/>
              <a:gd name="connsiteX3" fmla="*/ 281722 w 545708"/>
              <a:gd name="connsiteY3" fmla="*/ 3814865 h 3819957"/>
              <a:gd name="connsiteX4" fmla="*/ 540616 w 545708"/>
              <a:gd name="connsiteY4" fmla="*/ 3550894 h 3819957"/>
              <a:gd name="connsiteX5" fmla="*/ 540616 w 545708"/>
              <a:gd name="connsiteY5" fmla="*/ 12675 h 3819957"/>
              <a:gd name="connsiteX6" fmla="*/ 12675 w 545708"/>
              <a:gd name="connsiteY6" fmla="*/ 12675 h 3819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5708" h="3819957">
                <a:moveTo>
                  <a:pt x="12675" y="12675"/>
                </a:moveTo>
                <a:lnTo>
                  <a:pt x="12675" y="3550894"/>
                </a:lnTo>
                <a:cubicBezTo>
                  <a:pt x="12675" y="3550894"/>
                  <a:pt x="12675" y="3814865"/>
                  <a:pt x="271569" y="3814865"/>
                </a:cubicBezTo>
                <a:lnTo>
                  <a:pt x="281722" y="3814865"/>
                </a:lnTo>
                <a:cubicBezTo>
                  <a:pt x="281722" y="3814865"/>
                  <a:pt x="540616" y="3814865"/>
                  <a:pt x="540616" y="3550894"/>
                </a:cubicBezTo>
                <a:lnTo>
                  <a:pt x="540616" y="12675"/>
                </a:lnTo>
                <a:lnTo>
                  <a:pt x="12675" y="12675"/>
                </a:lnTo>
                <a:close/>
              </a:path>
            </a:pathLst>
          </a:custGeom>
          <a:solidFill>
            <a:schemeClr val="accent1"/>
          </a:solidFill>
          <a:ln w="12684" cap="flat">
            <a:noFill/>
            <a:prstDash val="solid"/>
            <a:miter/>
          </a:ln>
        </p:spPr>
        <p:txBody>
          <a:bodyPr rtlCol="0" anchor="ctr"/>
          <a:lstStyle/>
          <a:p>
            <a:endParaRPr lang="ru-RU" dirty="0"/>
          </a:p>
        </p:txBody>
      </p:sp>
      <p:sp>
        <p:nvSpPr>
          <p:cNvPr id="13" name="任意多边形: 形状 12">
            <a:extLst>
              <a:ext uri="{FF2B5EF4-FFF2-40B4-BE49-F238E27FC236}">
                <a16:creationId xmlns:a16="http://schemas.microsoft.com/office/drawing/2014/main" id="{6C50EDEB-35C1-4DED-A608-A0EAA8DE5404}"/>
              </a:ext>
            </a:extLst>
          </p:cNvPr>
          <p:cNvSpPr/>
          <p:nvPr/>
        </p:nvSpPr>
        <p:spPr>
          <a:xfrm>
            <a:off x="5479455" y="-12675"/>
            <a:ext cx="571090" cy="3832648"/>
          </a:xfrm>
          <a:custGeom>
            <a:avLst/>
            <a:gdLst>
              <a:gd name="connsiteX0" fmla="*/ 540616 w 571089"/>
              <a:gd name="connsiteY0" fmla="*/ 12675 h 3832648"/>
              <a:gd name="connsiteX1" fmla="*/ 540616 w 571089"/>
              <a:gd name="connsiteY1" fmla="*/ 3550894 h 3832648"/>
              <a:gd name="connsiteX2" fmla="*/ 294413 w 571089"/>
              <a:gd name="connsiteY2" fmla="*/ 3802174 h 3832648"/>
              <a:gd name="connsiteX3" fmla="*/ 284260 w 571089"/>
              <a:gd name="connsiteY3" fmla="*/ 3802174 h 3832648"/>
              <a:gd name="connsiteX4" fmla="*/ 38056 w 571089"/>
              <a:gd name="connsiteY4" fmla="*/ 3550894 h 3832648"/>
              <a:gd name="connsiteX5" fmla="*/ 38056 w 571089"/>
              <a:gd name="connsiteY5" fmla="*/ 12675 h 3832648"/>
              <a:gd name="connsiteX6" fmla="*/ 12675 w 571089"/>
              <a:gd name="connsiteY6" fmla="*/ 12675 h 3832648"/>
              <a:gd name="connsiteX7" fmla="*/ 12675 w 571089"/>
              <a:gd name="connsiteY7" fmla="*/ 3550894 h 3832648"/>
              <a:gd name="connsiteX8" fmla="*/ 284260 w 571089"/>
              <a:gd name="connsiteY8" fmla="*/ 3827556 h 3832648"/>
              <a:gd name="connsiteX9" fmla="*/ 294413 w 571089"/>
              <a:gd name="connsiteY9" fmla="*/ 3827556 h 3832648"/>
              <a:gd name="connsiteX10" fmla="*/ 565998 w 571089"/>
              <a:gd name="connsiteY10" fmla="*/ 3550894 h 3832648"/>
              <a:gd name="connsiteX11" fmla="*/ 565998 w 571089"/>
              <a:gd name="connsiteY11" fmla="*/ 12675 h 3832648"/>
              <a:gd name="connsiteX12" fmla="*/ 540616 w 571089"/>
              <a:gd name="connsiteY12" fmla="*/ 12675 h 3832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71089" h="3832648">
                <a:moveTo>
                  <a:pt x="540616" y="12675"/>
                </a:moveTo>
                <a:lnTo>
                  <a:pt x="540616" y="3550894"/>
                </a:lnTo>
                <a:cubicBezTo>
                  <a:pt x="540616" y="3798367"/>
                  <a:pt x="304565" y="3802174"/>
                  <a:pt x="294413" y="3802174"/>
                </a:cubicBezTo>
                <a:lnTo>
                  <a:pt x="284260" y="3802174"/>
                </a:lnTo>
                <a:cubicBezTo>
                  <a:pt x="41864" y="3802174"/>
                  <a:pt x="38056" y="3561047"/>
                  <a:pt x="38056" y="3550894"/>
                </a:cubicBezTo>
                <a:lnTo>
                  <a:pt x="38056" y="12675"/>
                </a:lnTo>
                <a:lnTo>
                  <a:pt x="12675" y="12675"/>
                </a:lnTo>
                <a:lnTo>
                  <a:pt x="12675" y="3550894"/>
                </a:lnTo>
                <a:cubicBezTo>
                  <a:pt x="12675" y="3553433"/>
                  <a:pt x="15213" y="3827556"/>
                  <a:pt x="284260" y="3827556"/>
                </a:cubicBezTo>
                <a:lnTo>
                  <a:pt x="294413" y="3827556"/>
                </a:lnTo>
                <a:cubicBezTo>
                  <a:pt x="296951" y="3827556"/>
                  <a:pt x="565998" y="3825017"/>
                  <a:pt x="565998" y="3550894"/>
                </a:cubicBezTo>
                <a:lnTo>
                  <a:pt x="565998" y="12675"/>
                </a:lnTo>
                <a:lnTo>
                  <a:pt x="540616" y="12675"/>
                </a:lnTo>
                <a:close/>
              </a:path>
            </a:pathLst>
          </a:custGeom>
          <a:solidFill>
            <a:schemeClr val="bg1"/>
          </a:solidFill>
          <a:ln w="12684" cap="flat">
            <a:noFill/>
            <a:prstDash val="solid"/>
            <a:miter/>
          </a:ln>
        </p:spPr>
        <p:txBody>
          <a:bodyPr rtlCol="0" anchor="ctr"/>
          <a:lstStyle/>
          <a:p>
            <a:endParaRPr lang="ru-RU" dirty="0"/>
          </a:p>
        </p:txBody>
      </p:sp>
      <p:sp>
        <p:nvSpPr>
          <p:cNvPr id="16" name="文本占位符 15">
            <a:extLst>
              <a:ext uri="{FF2B5EF4-FFF2-40B4-BE49-F238E27FC236}">
                <a16:creationId xmlns:a16="http://schemas.microsoft.com/office/drawing/2014/main" id="{F469DEB5-CC79-4D71-8360-0B10B34244B7}"/>
              </a:ext>
            </a:extLst>
          </p:cNvPr>
          <p:cNvSpPr>
            <a:spLocks noGrp="1"/>
          </p:cNvSpPr>
          <p:nvPr userDrawn="1">
            <p:ph type="body" sz="quarter" idx="13" hasCustomPrompt="1"/>
          </p:nvPr>
        </p:nvSpPr>
        <p:spPr>
          <a:xfrm>
            <a:off x="6910023" y="2050475"/>
            <a:ext cx="4548187" cy="639683"/>
          </a:xfrm>
        </p:spPr>
        <p:txBody>
          <a:bodyPr>
            <a:noAutofit/>
          </a:bodyPr>
          <a:lstStyle>
            <a:lvl1pPr marL="0" indent="0">
              <a:buNone/>
              <a:defRPr sz="4800" b="1" i="0">
                <a:latin typeface="+mj-ea"/>
                <a:ea typeface="+mj-ea"/>
              </a:defRPr>
            </a:lvl1pPr>
          </a:lstStyle>
          <a:p>
            <a:pPr lvl="0"/>
            <a:r>
              <a:rPr lang="zh-CN" altLang="en-US" dirty="0"/>
              <a:t>工作回顾</a:t>
            </a:r>
          </a:p>
        </p:txBody>
      </p:sp>
      <p:sp>
        <p:nvSpPr>
          <p:cNvPr id="17" name="文本占位符 16">
            <a:extLst>
              <a:ext uri="{FF2B5EF4-FFF2-40B4-BE49-F238E27FC236}">
                <a16:creationId xmlns:a16="http://schemas.microsoft.com/office/drawing/2014/main" id="{9EE0722D-F13C-4FFB-9E31-CC024B92E6CD}"/>
              </a:ext>
            </a:extLst>
          </p:cNvPr>
          <p:cNvSpPr>
            <a:spLocks noGrp="1"/>
          </p:cNvSpPr>
          <p:nvPr userDrawn="1">
            <p:ph type="body" sz="quarter" idx="14"/>
          </p:nvPr>
        </p:nvSpPr>
        <p:spPr>
          <a:xfrm>
            <a:off x="6910023" y="3429000"/>
            <a:ext cx="4548187" cy="2916952"/>
          </a:xfrm>
        </p:spPr>
        <p:txBody>
          <a:bodyPr>
            <a:normAutofit/>
          </a:bodyPr>
          <a:lstStyle>
            <a:lvl1pPr marL="180000" indent="-180000">
              <a:spcBef>
                <a:spcPts val="600"/>
              </a:spcBef>
              <a:buClr>
                <a:schemeClr val="accent3"/>
              </a:buClr>
              <a:buFont typeface="Arial" panose="020B0604020202020204" pitchFamily="34" charset="0"/>
              <a:buChar char="•"/>
              <a:defRPr sz="1400" b="0" i="0">
                <a:solidFill>
                  <a:schemeClr val="tx1">
                    <a:lumMod val="65000"/>
                    <a:lumOff val="35000"/>
                  </a:schemeClr>
                </a:solidFill>
              </a:defRPr>
            </a:lvl1pPr>
          </a:lstStyle>
          <a:p>
            <a:pPr lvl="0"/>
            <a:r>
              <a:rPr lang="zh-CN" altLang="en-US"/>
              <a:t>单击此处编辑母版文本样式</a:t>
            </a:r>
          </a:p>
        </p:txBody>
      </p:sp>
      <p:sp>
        <p:nvSpPr>
          <p:cNvPr id="3" name="任意多边形: 形状 2">
            <a:extLst>
              <a:ext uri="{FF2B5EF4-FFF2-40B4-BE49-F238E27FC236}">
                <a16:creationId xmlns:a16="http://schemas.microsoft.com/office/drawing/2014/main" id="{827885C7-FA6F-4513-83BC-BEAD42F63D5B}"/>
              </a:ext>
            </a:extLst>
          </p:cNvPr>
          <p:cNvSpPr/>
          <p:nvPr userDrawn="1"/>
        </p:nvSpPr>
        <p:spPr>
          <a:xfrm>
            <a:off x="6981947" y="1726672"/>
            <a:ext cx="3785313" cy="165305"/>
          </a:xfrm>
          <a:custGeom>
            <a:avLst/>
            <a:gdLst>
              <a:gd name="connsiteX0" fmla="*/ 3700149 w 3785313"/>
              <a:gd name="connsiteY0" fmla="*/ 162194 h 165304"/>
              <a:gd name="connsiteX1" fmla="*/ 92020 w 3785313"/>
              <a:gd name="connsiteY1" fmla="*/ 162194 h 165304"/>
              <a:gd name="connsiteX2" fmla="*/ 14166 w 3785313"/>
              <a:gd name="connsiteY2" fmla="*/ 87171 h 165304"/>
              <a:gd name="connsiteX3" fmla="*/ 14166 w 3785313"/>
              <a:gd name="connsiteY3" fmla="*/ 87171 h 165304"/>
              <a:gd name="connsiteX4" fmla="*/ 92020 w 3785313"/>
              <a:gd name="connsiteY4" fmla="*/ 13420 h 165304"/>
              <a:gd name="connsiteX5" fmla="*/ 3698806 w 3785313"/>
              <a:gd name="connsiteY5" fmla="*/ 13420 h 165304"/>
              <a:gd name="connsiteX6" fmla="*/ 3776660 w 3785313"/>
              <a:gd name="connsiteY6" fmla="*/ 87171 h 165304"/>
              <a:gd name="connsiteX7" fmla="*/ 3776660 w 3785313"/>
              <a:gd name="connsiteY7" fmla="*/ 87171 h 165304"/>
              <a:gd name="connsiteX8" fmla="*/ 3700149 w 3785313"/>
              <a:gd name="connsiteY8" fmla="*/ 162194 h 165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85313" h="165304">
                <a:moveTo>
                  <a:pt x="3700149" y="162194"/>
                </a:moveTo>
                <a:lnTo>
                  <a:pt x="92020" y="162194"/>
                </a:lnTo>
                <a:cubicBezTo>
                  <a:pt x="49066" y="162194"/>
                  <a:pt x="14166" y="127861"/>
                  <a:pt x="14166" y="87171"/>
                </a:cubicBezTo>
                <a:lnTo>
                  <a:pt x="14166" y="87171"/>
                </a:lnTo>
                <a:cubicBezTo>
                  <a:pt x="14166" y="46481"/>
                  <a:pt x="49066" y="13420"/>
                  <a:pt x="92020" y="13420"/>
                </a:cubicBezTo>
                <a:lnTo>
                  <a:pt x="3698806" y="13420"/>
                </a:lnTo>
                <a:cubicBezTo>
                  <a:pt x="3741760" y="13420"/>
                  <a:pt x="3776660" y="46481"/>
                  <a:pt x="3776660" y="87171"/>
                </a:cubicBezTo>
                <a:lnTo>
                  <a:pt x="3776660" y="87171"/>
                </a:lnTo>
                <a:cubicBezTo>
                  <a:pt x="3778002" y="127861"/>
                  <a:pt x="3743102" y="162194"/>
                  <a:pt x="3700149" y="162194"/>
                </a:cubicBezTo>
                <a:close/>
              </a:path>
            </a:pathLst>
          </a:custGeom>
          <a:gradFill>
            <a:gsLst>
              <a:gs pos="0">
                <a:schemeClr val="accent1"/>
              </a:gs>
              <a:gs pos="100000">
                <a:schemeClr val="accent3"/>
              </a:gs>
            </a:gsLst>
            <a:lin ang="0" scaled="1"/>
          </a:gradFill>
          <a:ln w="13403" cap="flat">
            <a:noFill/>
            <a:prstDash val="solid"/>
            <a:miter/>
          </a:ln>
        </p:spPr>
        <p:txBody>
          <a:bodyPr rtlCol="0" anchor="ctr"/>
          <a:lstStyle/>
          <a:p>
            <a:endParaRPr lang="ru-RU" dirty="0"/>
          </a:p>
        </p:txBody>
      </p:sp>
      <p:sp>
        <p:nvSpPr>
          <p:cNvPr id="22" name="任意多边形: 形状 21">
            <a:extLst>
              <a:ext uri="{FF2B5EF4-FFF2-40B4-BE49-F238E27FC236}">
                <a16:creationId xmlns:a16="http://schemas.microsoft.com/office/drawing/2014/main" id="{30961087-B677-45AC-8D02-FEE615D17609}"/>
              </a:ext>
            </a:extLst>
          </p:cNvPr>
          <p:cNvSpPr/>
          <p:nvPr userDrawn="1"/>
        </p:nvSpPr>
        <p:spPr>
          <a:xfrm>
            <a:off x="1069371" y="-12675"/>
            <a:ext cx="1002580" cy="2144760"/>
          </a:xfrm>
          <a:custGeom>
            <a:avLst/>
            <a:gdLst>
              <a:gd name="connsiteX0" fmla="*/ 12675 w 1002580"/>
              <a:gd name="connsiteY0" fmla="*/ 12675 h 2144760"/>
              <a:gd name="connsiteX1" fmla="*/ 12675 w 1002580"/>
              <a:gd name="connsiteY1" fmla="*/ 1652337 h 2144760"/>
              <a:gd name="connsiteX2" fmla="*/ 498736 w 1002580"/>
              <a:gd name="connsiteY2" fmla="*/ 2139668 h 2144760"/>
              <a:gd name="connsiteX3" fmla="*/ 516503 w 1002580"/>
              <a:gd name="connsiteY3" fmla="*/ 2139668 h 2144760"/>
              <a:gd name="connsiteX4" fmla="*/ 1002564 w 1002580"/>
              <a:gd name="connsiteY4" fmla="*/ 1652337 h 2144760"/>
              <a:gd name="connsiteX5" fmla="*/ 1002564 w 1002580"/>
              <a:gd name="connsiteY5" fmla="*/ 12675 h 2144760"/>
              <a:gd name="connsiteX6" fmla="*/ 12675 w 1002580"/>
              <a:gd name="connsiteY6" fmla="*/ 12675 h 214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2580" h="2144760">
                <a:moveTo>
                  <a:pt x="12675" y="12675"/>
                </a:moveTo>
                <a:lnTo>
                  <a:pt x="12675" y="1652337"/>
                </a:lnTo>
                <a:cubicBezTo>
                  <a:pt x="12675" y="1652337"/>
                  <a:pt x="12675" y="2139668"/>
                  <a:pt x="498736" y="2139668"/>
                </a:cubicBezTo>
                <a:lnTo>
                  <a:pt x="516503" y="2139668"/>
                </a:lnTo>
                <a:cubicBezTo>
                  <a:pt x="516503" y="2139668"/>
                  <a:pt x="1002564" y="2139668"/>
                  <a:pt x="1002564" y="1652337"/>
                </a:cubicBezTo>
                <a:lnTo>
                  <a:pt x="1002564" y="12675"/>
                </a:lnTo>
                <a:lnTo>
                  <a:pt x="12675" y="12675"/>
                </a:lnTo>
                <a:close/>
              </a:path>
            </a:pathLst>
          </a:custGeom>
          <a:solidFill>
            <a:schemeClr val="accent3"/>
          </a:solidFill>
          <a:ln w="12684" cap="flat">
            <a:noFill/>
            <a:prstDash val="solid"/>
            <a:miter/>
          </a:ln>
        </p:spPr>
        <p:txBody>
          <a:bodyPr rtlCol="0" anchor="ctr"/>
          <a:lstStyle/>
          <a:p>
            <a:endParaRPr lang="ru-RU" dirty="0"/>
          </a:p>
        </p:txBody>
      </p:sp>
    </p:spTree>
    <p:extLst>
      <p:ext uri="{BB962C8B-B14F-4D97-AF65-F5344CB8AC3E}">
        <p14:creationId xmlns:p14="http://schemas.microsoft.com/office/powerpoint/2010/main" val="18802977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内容版式页">
    <p:spTree>
      <p:nvGrpSpPr>
        <p:cNvPr id="1" name=""/>
        <p:cNvGrpSpPr/>
        <p:nvPr/>
      </p:nvGrpSpPr>
      <p:grpSpPr>
        <a:xfrm>
          <a:off x="0" y="0"/>
          <a:ext cx="0" cy="0"/>
          <a:chOff x="0" y="0"/>
          <a:chExt cx="0" cy="0"/>
        </a:xfrm>
      </p:grpSpPr>
      <p:sp>
        <p:nvSpPr>
          <p:cNvPr id="42" name="图片占位符 41">
            <a:extLst>
              <a:ext uri="{FF2B5EF4-FFF2-40B4-BE49-F238E27FC236}">
                <a16:creationId xmlns:a16="http://schemas.microsoft.com/office/drawing/2014/main" id="{D6E0F90B-941A-45B6-85DA-E0D4E7977CD8}"/>
              </a:ext>
            </a:extLst>
          </p:cNvPr>
          <p:cNvSpPr>
            <a:spLocks noGrp="1"/>
          </p:cNvSpPr>
          <p:nvPr>
            <p:ph type="pic" sz="quarter" idx="18"/>
          </p:nvPr>
        </p:nvSpPr>
        <p:spPr>
          <a:xfrm>
            <a:off x="5771770" y="1483675"/>
            <a:ext cx="6421408" cy="3438427"/>
          </a:xfrm>
          <a:custGeom>
            <a:avLst/>
            <a:gdLst>
              <a:gd name="connsiteX0" fmla="*/ 1709168 w 6421408"/>
              <a:gd name="connsiteY0" fmla="*/ 0 h 3438427"/>
              <a:gd name="connsiteX1" fmla="*/ 6421408 w 6421408"/>
              <a:gd name="connsiteY1" fmla="*/ 0 h 3438427"/>
              <a:gd name="connsiteX2" fmla="*/ 6421408 w 6421408"/>
              <a:gd name="connsiteY2" fmla="*/ 280430 h 3438427"/>
              <a:gd name="connsiteX3" fmla="*/ 5507320 w 6421408"/>
              <a:gd name="connsiteY3" fmla="*/ 280430 h 3438427"/>
              <a:gd name="connsiteX4" fmla="*/ 5322477 w 6421408"/>
              <a:gd name="connsiteY4" fmla="*/ 461067 h 3438427"/>
              <a:gd name="connsiteX5" fmla="*/ 5322477 w 6421408"/>
              <a:gd name="connsiteY5" fmla="*/ 467384 h 3438427"/>
              <a:gd name="connsiteX6" fmla="*/ 5507320 w 6421408"/>
              <a:gd name="connsiteY6" fmla="*/ 648021 h 3438427"/>
              <a:gd name="connsiteX7" fmla="*/ 6421408 w 6421408"/>
              <a:gd name="connsiteY7" fmla="*/ 648021 h 3438427"/>
              <a:gd name="connsiteX8" fmla="*/ 6421408 w 6421408"/>
              <a:gd name="connsiteY8" fmla="*/ 2672927 h 3438427"/>
              <a:gd name="connsiteX9" fmla="*/ 4918005 w 6421408"/>
              <a:gd name="connsiteY9" fmla="*/ 2672927 h 3438427"/>
              <a:gd name="connsiteX10" fmla="*/ 4642006 w 6421408"/>
              <a:gd name="connsiteY10" fmla="*/ 2943252 h 3438427"/>
              <a:gd name="connsiteX11" fmla="*/ 4642006 w 6421408"/>
              <a:gd name="connsiteY11" fmla="*/ 2949569 h 3438427"/>
              <a:gd name="connsiteX12" fmla="*/ 3297460 w 6421408"/>
              <a:gd name="connsiteY12" fmla="*/ 2949569 h 3438427"/>
              <a:gd name="connsiteX13" fmla="*/ 2831554 w 6421408"/>
              <a:gd name="connsiteY13" fmla="*/ 3411899 h 3438427"/>
              <a:gd name="connsiteX14" fmla="*/ 2831554 w 6421408"/>
              <a:gd name="connsiteY14" fmla="*/ 3428320 h 3438427"/>
              <a:gd name="connsiteX15" fmla="*/ 2831723 w 6421408"/>
              <a:gd name="connsiteY15" fmla="*/ 3434345 h 3438427"/>
              <a:gd name="connsiteX16" fmla="*/ 2831976 w 6421408"/>
              <a:gd name="connsiteY16" fmla="*/ 3438427 h 3438427"/>
              <a:gd name="connsiteX17" fmla="*/ 1709168 w 6421408"/>
              <a:gd name="connsiteY17" fmla="*/ 3438427 h 3438427"/>
              <a:gd name="connsiteX18" fmla="*/ 0 w 6421408"/>
              <a:gd name="connsiteY18" fmla="*/ 1733109 h 3438427"/>
              <a:gd name="connsiteX19" fmla="*/ 0 w 6421408"/>
              <a:gd name="connsiteY19" fmla="*/ 1705319 h 3438427"/>
              <a:gd name="connsiteX20" fmla="*/ 1709168 w 6421408"/>
              <a:gd name="connsiteY20" fmla="*/ 0 h 3438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421408" h="3438427">
                <a:moveTo>
                  <a:pt x="1709168" y="0"/>
                </a:moveTo>
                <a:lnTo>
                  <a:pt x="6421408" y="0"/>
                </a:lnTo>
                <a:lnTo>
                  <a:pt x="6421408" y="280430"/>
                </a:lnTo>
                <a:lnTo>
                  <a:pt x="5507320" y="280430"/>
                </a:lnTo>
                <a:cubicBezTo>
                  <a:pt x="5507320" y="280430"/>
                  <a:pt x="5322477" y="280430"/>
                  <a:pt x="5322477" y="461067"/>
                </a:cubicBezTo>
                <a:lnTo>
                  <a:pt x="5322477" y="467384"/>
                </a:lnTo>
                <a:cubicBezTo>
                  <a:pt x="5322477" y="467384"/>
                  <a:pt x="5322477" y="648021"/>
                  <a:pt x="5507320" y="648021"/>
                </a:cubicBezTo>
                <a:lnTo>
                  <a:pt x="6421408" y="648021"/>
                </a:lnTo>
                <a:lnTo>
                  <a:pt x="6421408" y="2672927"/>
                </a:lnTo>
                <a:lnTo>
                  <a:pt x="4918005" y="2672927"/>
                </a:lnTo>
                <a:cubicBezTo>
                  <a:pt x="4915473" y="2672927"/>
                  <a:pt x="4642006" y="2675454"/>
                  <a:pt x="4642006" y="2943252"/>
                </a:cubicBezTo>
                <a:lnTo>
                  <a:pt x="4642006" y="2949569"/>
                </a:lnTo>
                <a:lnTo>
                  <a:pt x="3297460" y="2949569"/>
                </a:lnTo>
                <a:cubicBezTo>
                  <a:pt x="3292396" y="2949569"/>
                  <a:pt x="2831554" y="2954621"/>
                  <a:pt x="2831554" y="3411899"/>
                </a:cubicBezTo>
                <a:lnTo>
                  <a:pt x="2831554" y="3428320"/>
                </a:lnTo>
                <a:cubicBezTo>
                  <a:pt x="2831554" y="3428636"/>
                  <a:pt x="2831574" y="3430718"/>
                  <a:pt x="2831723" y="3434345"/>
                </a:cubicBezTo>
                <a:lnTo>
                  <a:pt x="2831976" y="3438427"/>
                </a:lnTo>
                <a:lnTo>
                  <a:pt x="1709168" y="3438427"/>
                </a:lnTo>
                <a:cubicBezTo>
                  <a:pt x="1709168" y="3438427"/>
                  <a:pt x="0" y="3438427"/>
                  <a:pt x="0" y="1733109"/>
                </a:cubicBezTo>
                <a:lnTo>
                  <a:pt x="0" y="1705319"/>
                </a:lnTo>
                <a:cubicBezTo>
                  <a:pt x="0" y="1705319"/>
                  <a:pt x="0" y="0"/>
                  <a:pt x="1709168" y="0"/>
                </a:cubicBezTo>
                <a:close/>
              </a:path>
            </a:pathLst>
          </a:custGeom>
        </p:spPr>
        <p:txBody>
          <a:bodyPr wrap="square" anchor="ctr" anchorCtr="0">
            <a:noAutofit/>
          </a:bodyPr>
          <a:lstStyle>
            <a:lvl1pPr marL="0" indent="0" algn="ctr">
              <a:buNone/>
              <a:defRPr sz="1400"/>
            </a:lvl1pPr>
          </a:lstStyle>
          <a:p>
            <a:r>
              <a:rPr lang="zh-CN" altLang="en-US"/>
              <a:t>单击图标添加图片</a:t>
            </a:r>
            <a:endParaRPr lang="ru-RU"/>
          </a:p>
        </p:txBody>
      </p:sp>
      <p:sp>
        <p:nvSpPr>
          <p:cNvPr id="35" name="椭圆 34">
            <a:extLst>
              <a:ext uri="{FF2B5EF4-FFF2-40B4-BE49-F238E27FC236}">
                <a16:creationId xmlns:a16="http://schemas.microsoft.com/office/drawing/2014/main" id="{7BC6DBB9-1B34-4374-A887-DC30F9E2F62F}"/>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36" name="任意多边形: 形状 35">
            <a:extLst>
              <a:ext uri="{FF2B5EF4-FFF2-40B4-BE49-F238E27FC236}">
                <a16:creationId xmlns:a16="http://schemas.microsoft.com/office/drawing/2014/main" id="{00DE0AE3-F44D-4F2C-B7A3-C253AA498DEF}"/>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2" name="标题 1">
            <a:extLst>
              <a:ext uri="{FF2B5EF4-FFF2-40B4-BE49-F238E27FC236}">
                <a16:creationId xmlns:a16="http://schemas.microsoft.com/office/drawing/2014/main" id="{7242568A-7F20-40F2-9490-E3BC7466DA0D}"/>
              </a:ext>
            </a:extLst>
          </p:cNvPr>
          <p:cNvSpPr>
            <a:spLocks noGrp="1"/>
          </p:cNvSpPr>
          <p:nvPr>
            <p:ph type="title" hasCustomPrompt="1"/>
          </p:nvPr>
        </p:nvSpPr>
        <p:spPr>
          <a:xfrm>
            <a:off x="815853" y="1231900"/>
            <a:ext cx="4503295" cy="782638"/>
          </a:xfrm>
        </p:spPr>
        <p:txBody>
          <a:bodyPr/>
          <a:lstStyle>
            <a:lvl1pPr>
              <a:defRPr/>
            </a:lvl1pPr>
          </a:lstStyle>
          <a:p>
            <a:r>
              <a:rPr lang="zh-CN" altLang="en-US" dirty="0"/>
              <a:t>工作回顾</a:t>
            </a:r>
            <a:endParaRPr lang="en-US" altLang="zh-CN" dirty="0"/>
          </a:p>
        </p:txBody>
      </p:sp>
      <p:sp>
        <p:nvSpPr>
          <p:cNvPr id="6" name="灯片编号占位符 5">
            <a:extLst>
              <a:ext uri="{FF2B5EF4-FFF2-40B4-BE49-F238E27FC236}">
                <a16:creationId xmlns:a16="http://schemas.microsoft.com/office/drawing/2014/main" id="{EC2B5F97-2F18-4EF2-9CBC-AAAB9FF4CC91}"/>
              </a:ext>
            </a:extLst>
          </p:cNvPr>
          <p:cNvSpPr>
            <a:spLocks noGrp="1"/>
          </p:cNvSpPr>
          <p:nvPr>
            <p:ph type="sldNum" sz="quarter" idx="12"/>
          </p:nvPr>
        </p:nvSpPr>
        <p:spPr/>
        <p:txBody>
          <a:bodyPr/>
          <a:lstStyle/>
          <a:p>
            <a:fld id="{D495E168-DA5E-4888-8D8A-92B118324C14}" type="slidenum">
              <a:rPr lang="ru-RU" smtClean="0"/>
              <a:t>‹#›</a:t>
            </a:fld>
            <a:endParaRPr lang="ru-RU" dirty="0"/>
          </a:p>
        </p:txBody>
      </p:sp>
      <p:sp>
        <p:nvSpPr>
          <p:cNvPr id="38" name="任意多边形: 形状 37">
            <a:extLst>
              <a:ext uri="{FF2B5EF4-FFF2-40B4-BE49-F238E27FC236}">
                <a16:creationId xmlns:a16="http://schemas.microsoft.com/office/drawing/2014/main" id="{C6C05708-08C7-4EF1-B0D8-6A01C1B1AD85}"/>
              </a:ext>
            </a:extLst>
          </p:cNvPr>
          <p:cNvSpPr/>
          <p:nvPr userDrawn="1"/>
        </p:nvSpPr>
        <p:spPr>
          <a:xfrm>
            <a:off x="10413777" y="4433244"/>
            <a:ext cx="1782599" cy="30316"/>
          </a:xfrm>
          <a:custGeom>
            <a:avLst/>
            <a:gdLst>
              <a:gd name="connsiteX0" fmla="*/ 0 w 1782599"/>
              <a:gd name="connsiteY0" fmla="*/ 0 h 30316"/>
              <a:gd name="connsiteX1" fmla="*/ 1782599 w 1782599"/>
              <a:gd name="connsiteY1" fmla="*/ 0 h 30316"/>
              <a:gd name="connsiteX2" fmla="*/ 1782599 w 1782599"/>
              <a:gd name="connsiteY2" fmla="*/ 30316 h 30316"/>
              <a:gd name="connsiteX3" fmla="*/ 2488 w 1782599"/>
              <a:gd name="connsiteY3" fmla="*/ 30316 h 30316"/>
              <a:gd name="connsiteX4" fmla="*/ 643 w 1782599"/>
              <a:gd name="connsiteY4" fmla="*/ 16129 h 30316"/>
              <a:gd name="connsiteX5" fmla="*/ 0 w 1782599"/>
              <a:gd name="connsiteY5" fmla="*/ 3788 h 30316"/>
              <a:gd name="connsiteX6" fmla="*/ 0 w 1782599"/>
              <a:gd name="connsiteY6" fmla="*/ 0 h 30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82599" h="30316">
                <a:moveTo>
                  <a:pt x="0" y="0"/>
                </a:moveTo>
                <a:lnTo>
                  <a:pt x="1782599" y="0"/>
                </a:lnTo>
                <a:lnTo>
                  <a:pt x="1782599" y="30316"/>
                </a:lnTo>
                <a:lnTo>
                  <a:pt x="2488" y="30316"/>
                </a:lnTo>
                <a:lnTo>
                  <a:pt x="643" y="16129"/>
                </a:lnTo>
                <a:cubicBezTo>
                  <a:pt x="40" y="8565"/>
                  <a:pt x="0" y="4104"/>
                  <a:pt x="0" y="3788"/>
                </a:cubicBezTo>
                <a:lnTo>
                  <a:pt x="0" y="0"/>
                </a:lnTo>
                <a:close/>
              </a:path>
            </a:pathLst>
          </a:custGeom>
          <a:solidFill>
            <a:schemeClr val="bg2"/>
          </a:solidFill>
          <a:ln w="9525" cap="flat">
            <a:noFill/>
            <a:prstDash val="solid"/>
            <a:miter/>
          </a:ln>
        </p:spPr>
        <p:txBody>
          <a:bodyPr wrap="square" rtlCol="0" anchor="ctr">
            <a:noAutofit/>
          </a:bodyPr>
          <a:lstStyle/>
          <a:p>
            <a:endParaRPr lang="ru-RU" dirty="0"/>
          </a:p>
        </p:txBody>
      </p:sp>
      <p:sp>
        <p:nvSpPr>
          <p:cNvPr id="29" name="任意多边形: 形状 28">
            <a:extLst>
              <a:ext uri="{FF2B5EF4-FFF2-40B4-BE49-F238E27FC236}">
                <a16:creationId xmlns:a16="http://schemas.microsoft.com/office/drawing/2014/main" id="{E46691B2-7AF3-4CAC-A285-36444A9101D9}"/>
              </a:ext>
            </a:extLst>
          </p:cNvPr>
          <p:cNvSpPr/>
          <p:nvPr userDrawn="1"/>
        </p:nvSpPr>
        <p:spPr>
          <a:xfrm>
            <a:off x="12193179" y="4156602"/>
            <a:ext cx="3197" cy="25264"/>
          </a:xfrm>
          <a:custGeom>
            <a:avLst/>
            <a:gdLst>
              <a:gd name="connsiteX0" fmla="*/ 0 w 3197"/>
              <a:gd name="connsiteY0" fmla="*/ 0 h 25264"/>
              <a:gd name="connsiteX1" fmla="*/ 3197 w 3197"/>
              <a:gd name="connsiteY1" fmla="*/ 0 h 25264"/>
              <a:gd name="connsiteX2" fmla="*/ 3197 w 3197"/>
              <a:gd name="connsiteY2" fmla="*/ 25264 h 25264"/>
              <a:gd name="connsiteX3" fmla="*/ 0 w 3197"/>
              <a:gd name="connsiteY3" fmla="*/ 25264 h 25264"/>
              <a:gd name="connsiteX4" fmla="*/ 0 w 3197"/>
              <a:gd name="connsiteY4" fmla="*/ 0 h 25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7" h="25264">
                <a:moveTo>
                  <a:pt x="0" y="0"/>
                </a:moveTo>
                <a:lnTo>
                  <a:pt x="3197" y="0"/>
                </a:lnTo>
                <a:lnTo>
                  <a:pt x="3197" y="25264"/>
                </a:lnTo>
                <a:lnTo>
                  <a:pt x="0" y="25264"/>
                </a:lnTo>
                <a:lnTo>
                  <a:pt x="0" y="0"/>
                </a:lnTo>
                <a:close/>
              </a:path>
            </a:pathLst>
          </a:custGeom>
          <a:solidFill>
            <a:schemeClr val="bg2"/>
          </a:solidFill>
          <a:ln w="9525" cap="flat">
            <a:noFill/>
            <a:prstDash val="solid"/>
            <a:miter/>
          </a:ln>
        </p:spPr>
        <p:txBody>
          <a:bodyPr wrap="square" rtlCol="0" anchor="ctr">
            <a:noAutofit/>
          </a:bodyPr>
          <a:lstStyle/>
          <a:p>
            <a:endParaRPr lang="ru-RU" dirty="0"/>
          </a:p>
        </p:txBody>
      </p:sp>
      <p:sp>
        <p:nvSpPr>
          <p:cNvPr id="26" name="任意多边形: 形状 25">
            <a:extLst>
              <a:ext uri="{FF2B5EF4-FFF2-40B4-BE49-F238E27FC236}">
                <a16:creationId xmlns:a16="http://schemas.microsoft.com/office/drawing/2014/main" id="{FE8ACF66-A148-4D4F-A35C-837CDC6B154D}"/>
              </a:ext>
            </a:extLst>
          </p:cNvPr>
          <p:cNvSpPr/>
          <p:nvPr userDrawn="1"/>
        </p:nvSpPr>
        <p:spPr>
          <a:xfrm>
            <a:off x="12193179" y="4682093"/>
            <a:ext cx="3197" cy="25264"/>
          </a:xfrm>
          <a:custGeom>
            <a:avLst/>
            <a:gdLst>
              <a:gd name="connsiteX0" fmla="*/ 0 w 3197"/>
              <a:gd name="connsiteY0" fmla="*/ 0 h 25264"/>
              <a:gd name="connsiteX1" fmla="*/ 3197 w 3197"/>
              <a:gd name="connsiteY1" fmla="*/ 0 h 25264"/>
              <a:gd name="connsiteX2" fmla="*/ 3197 w 3197"/>
              <a:gd name="connsiteY2" fmla="*/ 25264 h 25264"/>
              <a:gd name="connsiteX3" fmla="*/ 0 w 3197"/>
              <a:gd name="connsiteY3" fmla="*/ 25264 h 25264"/>
              <a:gd name="connsiteX4" fmla="*/ 0 w 3197"/>
              <a:gd name="connsiteY4" fmla="*/ 0 h 25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7" h="25264">
                <a:moveTo>
                  <a:pt x="0" y="0"/>
                </a:moveTo>
                <a:lnTo>
                  <a:pt x="3197" y="0"/>
                </a:lnTo>
                <a:lnTo>
                  <a:pt x="3197" y="25264"/>
                </a:lnTo>
                <a:lnTo>
                  <a:pt x="0" y="25264"/>
                </a:lnTo>
                <a:lnTo>
                  <a:pt x="0" y="0"/>
                </a:lnTo>
                <a:close/>
              </a:path>
            </a:pathLst>
          </a:custGeom>
          <a:solidFill>
            <a:schemeClr val="bg2"/>
          </a:solidFill>
          <a:ln w="9525" cap="flat">
            <a:noFill/>
            <a:prstDash val="solid"/>
            <a:miter/>
          </a:ln>
        </p:spPr>
        <p:txBody>
          <a:bodyPr wrap="square" rtlCol="0" anchor="ctr">
            <a:noAutofit/>
          </a:bodyPr>
          <a:lstStyle/>
          <a:p>
            <a:endParaRPr lang="ru-RU" dirty="0"/>
          </a:p>
        </p:txBody>
      </p:sp>
      <p:sp>
        <p:nvSpPr>
          <p:cNvPr id="3" name="任意多边形: 形状 2">
            <a:extLst>
              <a:ext uri="{FF2B5EF4-FFF2-40B4-BE49-F238E27FC236}">
                <a16:creationId xmlns:a16="http://schemas.microsoft.com/office/drawing/2014/main" id="{38956B41-4EE0-4C7C-8436-027F5DE8B1BC}"/>
              </a:ext>
            </a:extLst>
          </p:cNvPr>
          <p:cNvSpPr/>
          <p:nvPr userDrawn="1"/>
        </p:nvSpPr>
        <p:spPr>
          <a:xfrm>
            <a:off x="887582" y="2045662"/>
            <a:ext cx="3785313" cy="165305"/>
          </a:xfrm>
          <a:custGeom>
            <a:avLst/>
            <a:gdLst>
              <a:gd name="connsiteX0" fmla="*/ 3700149 w 3785313"/>
              <a:gd name="connsiteY0" fmla="*/ 162194 h 165304"/>
              <a:gd name="connsiteX1" fmla="*/ 92020 w 3785313"/>
              <a:gd name="connsiteY1" fmla="*/ 162194 h 165304"/>
              <a:gd name="connsiteX2" fmla="*/ 14166 w 3785313"/>
              <a:gd name="connsiteY2" fmla="*/ 87171 h 165304"/>
              <a:gd name="connsiteX3" fmla="*/ 14166 w 3785313"/>
              <a:gd name="connsiteY3" fmla="*/ 87171 h 165304"/>
              <a:gd name="connsiteX4" fmla="*/ 92020 w 3785313"/>
              <a:gd name="connsiteY4" fmla="*/ 13420 h 165304"/>
              <a:gd name="connsiteX5" fmla="*/ 3698806 w 3785313"/>
              <a:gd name="connsiteY5" fmla="*/ 13420 h 165304"/>
              <a:gd name="connsiteX6" fmla="*/ 3776660 w 3785313"/>
              <a:gd name="connsiteY6" fmla="*/ 87171 h 165304"/>
              <a:gd name="connsiteX7" fmla="*/ 3776660 w 3785313"/>
              <a:gd name="connsiteY7" fmla="*/ 87171 h 165304"/>
              <a:gd name="connsiteX8" fmla="*/ 3700149 w 3785313"/>
              <a:gd name="connsiteY8" fmla="*/ 162194 h 165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85313" h="165304">
                <a:moveTo>
                  <a:pt x="3700149" y="162194"/>
                </a:moveTo>
                <a:lnTo>
                  <a:pt x="92020" y="162194"/>
                </a:lnTo>
                <a:cubicBezTo>
                  <a:pt x="49066" y="162194"/>
                  <a:pt x="14166" y="127861"/>
                  <a:pt x="14166" y="87171"/>
                </a:cubicBezTo>
                <a:lnTo>
                  <a:pt x="14166" y="87171"/>
                </a:lnTo>
                <a:cubicBezTo>
                  <a:pt x="14166" y="46481"/>
                  <a:pt x="49066" y="13420"/>
                  <a:pt x="92020" y="13420"/>
                </a:cubicBezTo>
                <a:lnTo>
                  <a:pt x="3698806" y="13420"/>
                </a:lnTo>
                <a:cubicBezTo>
                  <a:pt x="3741760" y="13420"/>
                  <a:pt x="3776660" y="46481"/>
                  <a:pt x="3776660" y="87171"/>
                </a:cubicBezTo>
                <a:lnTo>
                  <a:pt x="3776660" y="87171"/>
                </a:lnTo>
                <a:cubicBezTo>
                  <a:pt x="3778002" y="127861"/>
                  <a:pt x="3743102" y="162194"/>
                  <a:pt x="3700149" y="162194"/>
                </a:cubicBezTo>
                <a:close/>
              </a:path>
            </a:pathLst>
          </a:custGeom>
          <a:gradFill>
            <a:gsLst>
              <a:gs pos="0">
                <a:schemeClr val="accent1"/>
              </a:gs>
              <a:gs pos="100000">
                <a:schemeClr val="accent3"/>
              </a:gs>
            </a:gsLst>
            <a:lin ang="0" scaled="1"/>
          </a:gradFill>
          <a:ln w="13403" cap="flat">
            <a:noFill/>
            <a:prstDash val="solid"/>
            <a:miter/>
          </a:ln>
        </p:spPr>
        <p:txBody>
          <a:bodyPr rtlCol="0" anchor="ctr"/>
          <a:lstStyle/>
          <a:p>
            <a:endParaRPr lang="ru-RU" dirty="0"/>
          </a:p>
        </p:txBody>
      </p:sp>
      <p:sp>
        <p:nvSpPr>
          <p:cNvPr id="33" name="任意多边形: 形状 32">
            <a:extLst>
              <a:ext uri="{FF2B5EF4-FFF2-40B4-BE49-F238E27FC236}">
                <a16:creationId xmlns:a16="http://schemas.microsoft.com/office/drawing/2014/main" id="{E08687FC-7322-4F20-9769-1ECF4296A96E}"/>
              </a:ext>
            </a:extLst>
          </p:cNvPr>
          <p:cNvSpPr/>
          <p:nvPr userDrawn="1"/>
        </p:nvSpPr>
        <p:spPr>
          <a:xfrm>
            <a:off x="10416941" y="4161024"/>
            <a:ext cx="1785131" cy="543175"/>
          </a:xfrm>
          <a:custGeom>
            <a:avLst/>
            <a:gdLst>
              <a:gd name="connsiteX0" fmla="*/ 1338739 w 1343025"/>
              <a:gd name="connsiteY0" fmla="*/ 7144 h 409575"/>
              <a:gd name="connsiteX1" fmla="*/ 205264 w 1343025"/>
              <a:gd name="connsiteY1" fmla="*/ 7144 h 409575"/>
              <a:gd name="connsiteX2" fmla="*/ 7144 w 1343025"/>
              <a:gd name="connsiteY2" fmla="*/ 201454 h 409575"/>
              <a:gd name="connsiteX3" fmla="*/ 7144 w 1343025"/>
              <a:gd name="connsiteY3" fmla="*/ 209074 h 409575"/>
              <a:gd name="connsiteX4" fmla="*/ 205264 w 1343025"/>
              <a:gd name="connsiteY4" fmla="*/ 403384 h 409575"/>
              <a:gd name="connsiteX5" fmla="*/ 1338739 w 1343025"/>
              <a:gd name="connsiteY5" fmla="*/ 403384 h 409575"/>
              <a:gd name="connsiteX6" fmla="*/ 1338739 w 1343025"/>
              <a:gd name="connsiteY6" fmla="*/ 7144 h 409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3025" h="409575">
                <a:moveTo>
                  <a:pt x="1338739" y="7144"/>
                </a:moveTo>
                <a:lnTo>
                  <a:pt x="205264" y="7144"/>
                </a:lnTo>
                <a:cubicBezTo>
                  <a:pt x="205264" y="7144"/>
                  <a:pt x="7144" y="7144"/>
                  <a:pt x="7144" y="201454"/>
                </a:cubicBezTo>
                <a:lnTo>
                  <a:pt x="7144" y="209074"/>
                </a:lnTo>
                <a:cubicBezTo>
                  <a:pt x="7144" y="209074"/>
                  <a:pt x="7144" y="403384"/>
                  <a:pt x="205264" y="403384"/>
                </a:cubicBezTo>
                <a:lnTo>
                  <a:pt x="1338739" y="403384"/>
                </a:lnTo>
                <a:lnTo>
                  <a:pt x="1338739" y="7144"/>
                </a:lnTo>
                <a:close/>
              </a:path>
            </a:pathLst>
          </a:custGeom>
          <a:solidFill>
            <a:schemeClr val="accent1"/>
          </a:solidFill>
          <a:ln w="9525" cap="flat">
            <a:noFill/>
            <a:prstDash val="solid"/>
            <a:miter/>
          </a:ln>
        </p:spPr>
        <p:txBody>
          <a:bodyPr rtlCol="0" anchor="ctr"/>
          <a:lstStyle/>
          <a:p>
            <a:endParaRPr lang="ru-RU" dirty="0"/>
          </a:p>
        </p:txBody>
      </p:sp>
      <p:sp>
        <p:nvSpPr>
          <p:cNvPr id="41" name="任意多边形: 形状 40">
            <a:extLst>
              <a:ext uri="{FF2B5EF4-FFF2-40B4-BE49-F238E27FC236}">
                <a16:creationId xmlns:a16="http://schemas.microsoft.com/office/drawing/2014/main" id="{0FCCDE26-7222-4C1B-884A-0FAE84FA57DB}"/>
              </a:ext>
            </a:extLst>
          </p:cNvPr>
          <p:cNvSpPr/>
          <p:nvPr userDrawn="1"/>
        </p:nvSpPr>
        <p:spPr>
          <a:xfrm>
            <a:off x="8607090" y="4437664"/>
            <a:ext cx="3595584" cy="922135"/>
          </a:xfrm>
          <a:custGeom>
            <a:avLst/>
            <a:gdLst>
              <a:gd name="connsiteX0" fmla="*/ 2697957 w 2705100"/>
              <a:gd name="connsiteY0" fmla="*/ 7144 h 695325"/>
              <a:gd name="connsiteX1" fmla="*/ 345281 w 2705100"/>
              <a:gd name="connsiteY1" fmla="*/ 7144 h 695325"/>
              <a:gd name="connsiteX2" fmla="*/ 7144 w 2705100"/>
              <a:gd name="connsiteY2" fmla="*/ 344329 h 695325"/>
              <a:gd name="connsiteX3" fmla="*/ 7144 w 2705100"/>
              <a:gd name="connsiteY3" fmla="*/ 356711 h 695325"/>
              <a:gd name="connsiteX4" fmla="*/ 345281 w 2705100"/>
              <a:gd name="connsiteY4" fmla="*/ 693896 h 695325"/>
              <a:gd name="connsiteX5" fmla="*/ 2697957 w 2705100"/>
              <a:gd name="connsiteY5" fmla="*/ 693896 h 695325"/>
              <a:gd name="connsiteX6" fmla="*/ 2697957 w 2705100"/>
              <a:gd name="connsiteY6" fmla="*/ 7144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05100" h="695325">
                <a:moveTo>
                  <a:pt x="2697957" y="7144"/>
                </a:moveTo>
                <a:lnTo>
                  <a:pt x="345281" y="7144"/>
                </a:lnTo>
                <a:cubicBezTo>
                  <a:pt x="345281" y="7144"/>
                  <a:pt x="7144" y="7144"/>
                  <a:pt x="7144" y="344329"/>
                </a:cubicBezTo>
                <a:lnTo>
                  <a:pt x="7144" y="356711"/>
                </a:lnTo>
                <a:cubicBezTo>
                  <a:pt x="7144" y="356711"/>
                  <a:pt x="7144" y="693896"/>
                  <a:pt x="345281" y="693896"/>
                </a:cubicBezTo>
                <a:lnTo>
                  <a:pt x="2697957" y="693896"/>
                </a:lnTo>
                <a:lnTo>
                  <a:pt x="2697957" y="7144"/>
                </a:lnTo>
                <a:close/>
              </a:path>
            </a:pathLst>
          </a:custGeom>
          <a:solidFill>
            <a:schemeClr val="accent3"/>
          </a:solidFill>
          <a:ln w="9525" cap="flat">
            <a:noFill/>
            <a:prstDash val="solid"/>
            <a:miter/>
          </a:ln>
        </p:spPr>
        <p:txBody>
          <a:bodyPr rtlCol="0" anchor="ctr"/>
          <a:lstStyle/>
          <a:p>
            <a:endParaRPr lang="ru-RU" dirty="0"/>
          </a:p>
        </p:txBody>
      </p:sp>
    </p:spTree>
    <p:extLst>
      <p:ext uri="{BB962C8B-B14F-4D97-AF65-F5344CB8AC3E}">
        <p14:creationId xmlns:p14="http://schemas.microsoft.com/office/powerpoint/2010/main" val="22808622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内容版式页2">
    <p:spTree>
      <p:nvGrpSpPr>
        <p:cNvPr id="1" name=""/>
        <p:cNvGrpSpPr/>
        <p:nvPr/>
      </p:nvGrpSpPr>
      <p:grpSpPr>
        <a:xfrm>
          <a:off x="0" y="0"/>
          <a:ext cx="0" cy="0"/>
          <a:chOff x="0" y="0"/>
          <a:chExt cx="0" cy="0"/>
        </a:xfrm>
      </p:grpSpPr>
      <p:sp>
        <p:nvSpPr>
          <p:cNvPr id="48" name="椭圆 47">
            <a:extLst>
              <a:ext uri="{FF2B5EF4-FFF2-40B4-BE49-F238E27FC236}">
                <a16:creationId xmlns:a16="http://schemas.microsoft.com/office/drawing/2014/main" id="{6F44C9A9-0E74-4918-9B66-273196D2956C}"/>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49" name="任意多边形: 形状 48">
            <a:extLst>
              <a:ext uri="{FF2B5EF4-FFF2-40B4-BE49-F238E27FC236}">
                <a16:creationId xmlns:a16="http://schemas.microsoft.com/office/drawing/2014/main" id="{4FD74D9D-1BEE-4A13-ABAA-5FBA5C4D1BFA}"/>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2" name="标题 1">
            <a:extLst>
              <a:ext uri="{FF2B5EF4-FFF2-40B4-BE49-F238E27FC236}">
                <a16:creationId xmlns:a16="http://schemas.microsoft.com/office/drawing/2014/main" id="{81053F33-9837-4E9F-8D29-24A800D841E9}"/>
              </a:ext>
            </a:extLst>
          </p:cNvPr>
          <p:cNvSpPr>
            <a:spLocks noGrp="1"/>
          </p:cNvSpPr>
          <p:nvPr>
            <p:ph type="title" hasCustomPrompt="1"/>
          </p:nvPr>
        </p:nvSpPr>
        <p:spPr>
          <a:xfrm>
            <a:off x="831850" y="781050"/>
            <a:ext cx="10515600" cy="676275"/>
          </a:xfrm>
        </p:spPr>
        <p:txBody>
          <a:bodyPr anchor="b">
            <a:normAutofit/>
          </a:bodyPr>
          <a:lstStyle>
            <a:lvl1pPr algn="ctr">
              <a:defRPr sz="4000"/>
            </a:lvl1pPr>
          </a:lstStyle>
          <a:p>
            <a:r>
              <a:rPr lang="zh-CN" altLang="en-US" dirty="0"/>
              <a:t>工作回顾</a:t>
            </a:r>
            <a:endParaRPr lang="en-US" altLang="zh-CN" dirty="0"/>
          </a:p>
        </p:txBody>
      </p:sp>
      <p:sp>
        <p:nvSpPr>
          <p:cNvPr id="6" name="灯片编号占位符 5">
            <a:extLst>
              <a:ext uri="{FF2B5EF4-FFF2-40B4-BE49-F238E27FC236}">
                <a16:creationId xmlns:a16="http://schemas.microsoft.com/office/drawing/2014/main" id="{EE6603C1-6E1A-4E4B-9555-31D84B6BDAD9}"/>
              </a:ext>
            </a:extLst>
          </p:cNvPr>
          <p:cNvSpPr>
            <a:spLocks noGrp="1"/>
          </p:cNvSpPr>
          <p:nvPr>
            <p:ph type="sldNum" sz="quarter" idx="12"/>
          </p:nvPr>
        </p:nvSpPr>
        <p:spPr/>
        <p:txBody>
          <a:bodyPr/>
          <a:lstStyle/>
          <a:p>
            <a:fld id="{D495E168-DA5E-4888-8D8A-92B118324C14}" type="slidenum">
              <a:rPr lang="ru-RU" smtClean="0"/>
              <a:t>‹#›</a:t>
            </a:fld>
            <a:endParaRPr lang="ru-RU" dirty="0"/>
          </a:p>
        </p:txBody>
      </p:sp>
      <p:sp>
        <p:nvSpPr>
          <p:cNvPr id="17" name="文本占位符 16">
            <a:extLst>
              <a:ext uri="{FF2B5EF4-FFF2-40B4-BE49-F238E27FC236}">
                <a16:creationId xmlns:a16="http://schemas.microsoft.com/office/drawing/2014/main" id="{C990C5BD-BC2C-4822-AA4E-446B77052F23}"/>
              </a:ext>
            </a:extLst>
          </p:cNvPr>
          <p:cNvSpPr>
            <a:spLocks noGrp="1"/>
          </p:cNvSpPr>
          <p:nvPr>
            <p:ph type="body" sz="quarter" idx="16"/>
          </p:nvPr>
        </p:nvSpPr>
        <p:spPr>
          <a:xfrm>
            <a:off x="830066" y="1898650"/>
            <a:ext cx="10515599" cy="701675"/>
          </a:xfrm>
        </p:spPr>
        <p:txBody>
          <a:bodyPr>
            <a:noAutofit/>
          </a:bodyPr>
          <a:lstStyle>
            <a:lvl1pPr marL="0" indent="0" algn="ctr">
              <a:buNone/>
              <a:defRPr sz="1800" b="1" i="0"/>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zh-CN" altLang="en-US"/>
              <a:t>单击此处编辑母版文本样式</a:t>
            </a:r>
          </a:p>
        </p:txBody>
      </p:sp>
      <p:sp>
        <p:nvSpPr>
          <p:cNvPr id="22" name="任意多边形: 形状 21">
            <a:extLst>
              <a:ext uri="{FF2B5EF4-FFF2-40B4-BE49-F238E27FC236}">
                <a16:creationId xmlns:a16="http://schemas.microsoft.com/office/drawing/2014/main" id="{258EB2BC-F42B-4177-83EB-F2D2BF76129C}"/>
              </a:ext>
            </a:extLst>
          </p:cNvPr>
          <p:cNvSpPr/>
          <p:nvPr userDrawn="1"/>
        </p:nvSpPr>
        <p:spPr>
          <a:xfrm>
            <a:off x="3019044" y="1583026"/>
            <a:ext cx="6153912" cy="151200"/>
          </a:xfrm>
          <a:custGeom>
            <a:avLst/>
            <a:gdLst>
              <a:gd name="connsiteX0" fmla="*/ 4568666 w 4629150"/>
              <a:gd name="connsiteY0" fmla="*/ 118586 h 123825"/>
              <a:gd name="connsiteX1" fmla="*/ 62389 w 4629150"/>
              <a:gd name="connsiteY1" fmla="*/ 118586 h 123825"/>
              <a:gd name="connsiteX2" fmla="*/ 7144 w 4629150"/>
              <a:gd name="connsiteY2" fmla="*/ 62389 h 123825"/>
              <a:gd name="connsiteX3" fmla="*/ 7144 w 4629150"/>
              <a:gd name="connsiteY3" fmla="*/ 62389 h 123825"/>
              <a:gd name="connsiteX4" fmla="*/ 62389 w 4629150"/>
              <a:gd name="connsiteY4" fmla="*/ 7144 h 123825"/>
              <a:gd name="connsiteX5" fmla="*/ 4568666 w 4629150"/>
              <a:gd name="connsiteY5" fmla="*/ 7144 h 123825"/>
              <a:gd name="connsiteX6" fmla="*/ 4623912 w 4629150"/>
              <a:gd name="connsiteY6" fmla="*/ 62389 h 123825"/>
              <a:gd name="connsiteX7" fmla="*/ 4623912 w 4629150"/>
              <a:gd name="connsiteY7" fmla="*/ 62389 h 123825"/>
              <a:gd name="connsiteX8" fmla="*/ 4568666 w 4629150"/>
              <a:gd name="connsiteY8" fmla="*/ 118586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29150" h="123825">
                <a:moveTo>
                  <a:pt x="4568666" y="118586"/>
                </a:moveTo>
                <a:lnTo>
                  <a:pt x="62389" y="118586"/>
                </a:lnTo>
                <a:cubicBezTo>
                  <a:pt x="31909" y="118586"/>
                  <a:pt x="7144" y="92869"/>
                  <a:pt x="7144" y="62389"/>
                </a:cubicBezTo>
                <a:lnTo>
                  <a:pt x="7144" y="62389"/>
                </a:lnTo>
                <a:cubicBezTo>
                  <a:pt x="7144" y="31909"/>
                  <a:pt x="31909" y="7144"/>
                  <a:pt x="62389" y="7144"/>
                </a:cubicBezTo>
                <a:lnTo>
                  <a:pt x="4568666" y="7144"/>
                </a:lnTo>
                <a:cubicBezTo>
                  <a:pt x="4599147" y="7144"/>
                  <a:pt x="4623912" y="31909"/>
                  <a:pt x="4623912" y="62389"/>
                </a:cubicBezTo>
                <a:lnTo>
                  <a:pt x="4623912" y="62389"/>
                </a:lnTo>
                <a:cubicBezTo>
                  <a:pt x="4623912" y="92869"/>
                  <a:pt x="4599147" y="118586"/>
                  <a:pt x="4568666" y="118586"/>
                </a:cubicBezTo>
                <a:close/>
              </a:path>
            </a:pathLst>
          </a:custGeom>
          <a:gradFill>
            <a:gsLst>
              <a:gs pos="0">
                <a:schemeClr val="accent1"/>
              </a:gs>
              <a:gs pos="100000">
                <a:schemeClr val="accent3"/>
              </a:gs>
            </a:gsLst>
            <a:lin ang="0" scaled="1"/>
          </a:gradFill>
          <a:ln w="9525" cap="flat">
            <a:noFill/>
            <a:prstDash val="solid"/>
            <a:miter/>
          </a:ln>
        </p:spPr>
        <p:txBody>
          <a:bodyPr rtlCol="0" anchor="ctr"/>
          <a:lstStyle/>
          <a:p>
            <a:endParaRPr lang="ru-RU" dirty="0"/>
          </a:p>
        </p:txBody>
      </p:sp>
      <p:grpSp>
        <p:nvGrpSpPr>
          <p:cNvPr id="41" name="组合 40">
            <a:extLst>
              <a:ext uri="{FF2B5EF4-FFF2-40B4-BE49-F238E27FC236}">
                <a16:creationId xmlns:a16="http://schemas.microsoft.com/office/drawing/2014/main" id="{F4C9083C-573A-4951-8064-8A2074E45857}"/>
              </a:ext>
            </a:extLst>
          </p:cNvPr>
          <p:cNvGrpSpPr/>
          <p:nvPr/>
        </p:nvGrpSpPr>
        <p:grpSpPr>
          <a:xfrm>
            <a:off x="10008352" y="0"/>
            <a:ext cx="2188800" cy="1933794"/>
            <a:chOff x="10003200" y="0"/>
            <a:chExt cx="2188800" cy="1933794"/>
          </a:xfrm>
        </p:grpSpPr>
        <p:sp>
          <p:nvSpPr>
            <p:cNvPr id="42" name="任意多边形: 形状 41">
              <a:extLst>
                <a:ext uri="{FF2B5EF4-FFF2-40B4-BE49-F238E27FC236}">
                  <a16:creationId xmlns:a16="http://schemas.microsoft.com/office/drawing/2014/main" id="{E24D028E-B0C2-46BA-B6A7-734B26FEA989}"/>
                </a:ext>
              </a:extLst>
            </p:cNvPr>
            <p:cNvSpPr/>
            <p:nvPr/>
          </p:nvSpPr>
          <p:spPr>
            <a:xfrm>
              <a:off x="10712341" y="-7969"/>
              <a:ext cx="1466283" cy="1009398"/>
            </a:xfrm>
            <a:custGeom>
              <a:avLst/>
              <a:gdLst>
                <a:gd name="connsiteX0" fmla="*/ 1467972 w 1466283"/>
                <a:gd name="connsiteY0" fmla="*/ 752798 h 1009397"/>
                <a:gd name="connsiteX1" fmla="*/ 1221466 w 1466283"/>
                <a:gd name="connsiteY1" fmla="*/ 871801 h 1009397"/>
                <a:gd name="connsiteX2" fmla="*/ 425635 w 1466283"/>
                <a:gd name="connsiteY2" fmla="*/ 821862 h 1009397"/>
                <a:gd name="connsiteX3" fmla="*/ 158942 w 1466283"/>
                <a:gd name="connsiteY3" fmla="*/ 510543 h 1009397"/>
                <a:gd name="connsiteX4" fmla="*/ 145129 w 1466283"/>
                <a:gd name="connsiteY4" fmla="*/ 482917 h 1009397"/>
                <a:gd name="connsiteX5" fmla="*/ 52689 w 1466283"/>
                <a:gd name="connsiteY5" fmla="*/ 7969 h 1009397"/>
                <a:gd name="connsiteX6" fmla="*/ 14439 w 1466283"/>
                <a:gd name="connsiteY6" fmla="*/ 7969 h 1009397"/>
                <a:gd name="connsiteX7" fmla="*/ 111128 w 1466283"/>
                <a:gd name="connsiteY7" fmla="*/ 499918 h 1009397"/>
                <a:gd name="connsiteX8" fmla="*/ 124941 w 1466283"/>
                <a:gd name="connsiteY8" fmla="*/ 527543 h 1009397"/>
                <a:gd name="connsiteX9" fmla="*/ 402260 w 1466283"/>
                <a:gd name="connsiteY9" fmla="*/ 851613 h 1009397"/>
                <a:gd name="connsiteX10" fmla="*/ 845333 w 1466283"/>
                <a:gd name="connsiteY10" fmla="*/ 1004617 h 1009397"/>
                <a:gd name="connsiteX11" fmla="*/ 1238467 w 1466283"/>
                <a:gd name="connsiteY11" fmla="*/ 906864 h 1009397"/>
                <a:gd name="connsiteX12" fmla="*/ 1467972 w 1466283"/>
                <a:gd name="connsiteY12" fmla="*/ 795299 h 1009397"/>
                <a:gd name="connsiteX13" fmla="*/ 1467972 w 1466283"/>
                <a:gd name="connsiteY13" fmla="*/ 752798 h 1009397"/>
                <a:gd name="connsiteX14" fmla="*/ 1467972 w 1466283"/>
                <a:gd name="connsiteY14" fmla="*/ 752798 h 1009397"/>
                <a:gd name="connsiteX15" fmla="*/ 1467972 w 1466283"/>
                <a:gd name="connsiteY15" fmla="*/ 752798 h 1009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6283" h="1009397">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bg1"/>
            </a:solidFill>
            <a:ln w="9525" cap="flat">
              <a:noFill/>
              <a:prstDash val="solid"/>
              <a:miter/>
            </a:ln>
          </p:spPr>
          <p:txBody>
            <a:bodyPr rtlCol="0" anchor="ctr"/>
            <a:lstStyle/>
            <a:p>
              <a:endParaRPr lang="ru-RU" dirty="0"/>
            </a:p>
          </p:txBody>
        </p:sp>
        <p:sp>
          <p:nvSpPr>
            <p:cNvPr id="43" name="任意多边形: 形状 42">
              <a:extLst>
                <a:ext uri="{FF2B5EF4-FFF2-40B4-BE49-F238E27FC236}">
                  <a16:creationId xmlns:a16="http://schemas.microsoft.com/office/drawing/2014/main" id="{1FD2C3DF-070C-48BB-8EC1-3FE31FCD20DC}"/>
                </a:ext>
              </a:extLst>
            </p:cNvPr>
            <p:cNvSpPr/>
            <p:nvPr/>
          </p:nvSpPr>
          <p:spPr>
            <a:xfrm>
              <a:off x="10014209" y="321414"/>
              <a:ext cx="2178175" cy="1593786"/>
            </a:xfrm>
            <a:custGeom>
              <a:avLst/>
              <a:gdLst>
                <a:gd name="connsiteX0" fmla="*/ 231247 w 2178174"/>
                <a:gd name="connsiteY0" fmla="*/ 950428 h 1593786"/>
                <a:gd name="connsiteX1" fmla="*/ 45305 w 2178174"/>
                <a:gd name="connsiteY1" fmla="*/ 1404126 h 1593786"/>
                <a:gd name="connsiteX2" fmla="*/ 50617 w 2178174"/>
                <a:gd name="connsiteY2" fmla="*/ 1415814 h 1593786"/>
                <a:gd name="connsiteX3" fmla="*/ 529816 w 2178174"/>
                <a:gd name="connsiteY3" fmla="*/ 1547566 h 1593786"/>
                <a:gd name="connsiteX4" fmla="*/ 2173541 w 2178174"/>
                <a:gd name="connsiteY4" fmla="*/ 749611 h 1593786"/>
                <a:gd name="connsiteX5" fmla="*/ 2173541 w 2178174"/>
                <a:gd name="connsiteY5" fmla="*/ 7969 h 1593786"/>
                <a:gd name="connsiteX6" fmla="*/ 231247 w 2178174"/>
                <a:gd name="connsiteY6" fmla="*/ 950428 h 1593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8174" h="1593786">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w="9525" cap="flat">
              <a:noFill/>
              <a:prstDash val="solid"/>
              <a:miter/>
            </a:ln>
          </p:spPr>
          <p:txBody>
            <a:bodyPr rtlCol="0" anchor="ctr"/>
            <a:lstStyle/>
            <a:p>
              <a:endParaRPr lang="ru-RU" dirty="0"/>
            </a:p>
          </p:txBody>
        </p:sp>
        <p:sp>
          <p:nvSpPr>
            <p:cNvPr id="44" name="任意多边形: 形状 43">
              <a:extLst>
                <a:ext uri="{FF2B5EF4-FFF2-40B4-BE49-F238E27FC236}">
                  <a16:creationId xmlns:a16="http://schemas.microsoft.com/office/drawing/2014/main" id="{F503CC8C-61AD-4DAB-B26E-509EA44669D4}"/>
                </a:ext>
              </a:extLst>
            </p:cNvPr>
            <p:cNvSpPr/>
            <p:nvPr/>
          </p:nvSpPr>
          <p:spPr>
            <a:xfrm>
              <a:off x="10732016" y="-7969"/>
              <a:ext cx="1455658" cy="839394"/>
            </a:xfrm>
            <a:custGeom>
              <a:avLst/>
              <a:gdLst>
                <a:gd name="connsiteX0" fmla="*/ 123329 w 1455658"/>
                <a:gd name="connsiteY0" fmla="*/ 521168 h 839394"/>
                <a:gd name="connsiteX1" fmla="*/ 390022 w 1455658"/>
                <a:gd name="connsiteY1" fmla="*/ 834613 h 839394"/>
                <a:gd name="connsiteX2" fmla="*/ 1455734 w 1455658"/>
                <a:gd name="connsiteY2" fmla="*/ 317163 h 839394"/>
                <a:gd name="connsiteX3" fmla="*/ 1456797 w 1455658"/>
                <a:gd name="connsiteY3" fmla="*/ 7969 h 839394"/>
                <a:gd name="connsiteX4" fmla="*/ 14951 w 1455658"/>
                <a:gd name="connsiteY4" fmla="*/ 7969 h 839394"/>
                <a:gd name="connsiteX5" fmla="*/ 109516 w 1455658"/>
                <a:gd name="connsiteY5" fmla="*/ 493543 h 839394"/>
                <a:gd name="connsiteX6" fmla="*/ 123329 w 1455658"/>
                <a:gd name="connsiteY6" fmla="*/ 521168 h 83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5658" h="839394">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w="9525" cap="flat">
              <a:noFill/>
              <a:prstDash val="solid"/>
              <a:miter/>
            </a:ln>
          </p:spPr>
          <p:txBody>
            <a:bodyPr rtlCol="0" anchor="ctr"/>
            <a:lstStyle/>
            <a:p>
              <a:endParaRPr lang="ru-RU" dirty="0"/>
            </a:p>
          </p:txBody>
        </p:sp>
        <p:sp>
          <p:nvSpPr>
            <p:cNvPr id="45" name="任意多边形: 形状 44">
              <a:extLst>
                <a:ext uri="{FF2B5EF4-FFF2-40B4-BE49-F238E27FC236}">
                  <a16:creationId xmlns:a16="http://schemas.microsoft.com/office/drawing/2014/main" id="{8BB58BBD-BF4B-44A6-A2C8-AF1BE81D516E}"/>
                </a:ext>
              </a:extLst>
            </p:cNvPr>
            <p:cNvSpPr/>
            <p:nvPr/>
          </p:nvSpPr>
          <p:spPr>
            <a:xfrm>
              <a:off x="11124635" y="1146995"/>
              <a:ext cx="1062524" cy="743767"/>
            </a:xfrm>
            <a:custGeom>
              <a:avLst/>
              <a:gdLst>
                <a:gd name="connsiteX0" fmla="*/ 1064178 w 1062524"/>
                <a:gd name="connsiteY0" fmla="*/ 7969 h 743766"/>
                <a:gd name="connsiteX1" fmla="*/ 91968 w 1062524"/>
                <a:gd name="connsiteY1" fmla="*/ 480792 h 743766"/>
                <a:gd name="connsiteX2" fmla="*/ 22904 w 1062524"/>
                <a:gd name="connsiteY2" fmla="*/ 658234 h 743766"/>
                <a:gd name="connsiteX3" fmla="*/ 25029 w 1062524"/>
                <a:gd name="connsiteY3" fmla="*/ 663546 h 743766"/>
                <a:gd name="connsiteX4" fmla="*/ 209908 w 1062524"/>
                <a:gd name="connsiteY4" fmla="*/ 718798 h 743766"/>
                <a:gd name="connsiteX5" fmla="*/ 1064178 w 1062524"/>
                <a:gd name="connsiteY5" fmla="*/ 302288 h 743766"/>
                <a:gd name="connsiteX6" fmla="*/ 1064178 w 1062524"/>
                <a:gd name="connsiteY6" fmla="*/ 7969 h 74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2524" h="743766">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w="9525" cap="flat">
              <a:noFill/>
              <a:prstDash val="solid"/>
              <a:miter/>
            </a:ln>
          </p:spPr>
          <p:txBody>
            <a:bodyPr rtlCol="0" anchor="ctr"/>
            <a:lstStyle/>
            <a:p>
              <a:endParaRPr lang="ru-RU" dirty="0"/>
            </a:p>
          </p:txBody>
        </p:sp>
        <p:sp>
          <p:nvSpPr>
            <p:cNvPr id="46" name="任意多边形: 形状 45">
              <a:extLst>
                <a:ext uri="{FF2B5EF4-FFF2-40B4-BE49-F238E27FC236}">
                  <a16:creationId xmlns:a16="http://schemas.microsoft.com/office/drawing/2014/main" id="{602EAB3F-89ED-4532-AC15-8D6D0DE40EEB}"/>
                </a:ext>
              </a:extLst>
            </p:cNvPr>
            <p:cNvSpPr/>
            <p:nvPr/>
          </p:nvSpPr>
          <p:spPr>
            <a:xfrm>
              <a:off x="11105057" y="1128932"/>
              <a:ext cx="1083775" cy="775643"/>
            </a:xfrm>
            <a:custGeom>
              <a:avLst/>
              <a:gdLst>
                <a:gd name="connsiteX0" fmla="*/ 219924 w 1083774"/>
                <a:gd name="connsiteY0" fmla="*/ 719860 h 775642"/>
                <a:gd name="connsiteX1" fmla="*/ 60545 w 1083774"/>
                <a:gd name="connsiteY1" fmla="*/ 674172 h 775642"/>
                <a:gd name="connsiteX2" fmla="*/ 58420 w 1083774"/>
                <a:gd name="connsiteY2" fmla="*/ 668859 h 775642"/>
                <a:gd name="connsiteX3" fmla="*/ 118984 w 1083774"/>
                <a:gd name="connsiteY3" fmla="*/ 515856 h 775642"/>
                <a:gd name="connsiteX4" fmla="*/ 1083756 w 1083774"/>
                <a:gd name="connsiteY4" fmla="*/ 48345 h 775642"/>
                <a:gd name="connsiteX5" fmla="*/ 1083756 w 1083774"/>
                <a:gd name="connsiteY5" fmla="*/ 7969 h 775642"/>
                <a:gd name="connsiteX6" fmla="*/ 103046 w 1083774"/>
                <a:gd name="connsiteY6" fmla="*/ 482917 h 775642"/>
                <a:gd name="connsiteX7" fmla="*/ 14856 w 1083774"/>
                <a:gd name="connsiteY7" fmla="*/ 578544 h 775642"/>
                <a:gd name="connsiteX8" fmla="*/ 24419 w 1083774"/>
                <a:gd name="connsiteY8" fmla="*/ 686922 h 775642"/>
                <a:gd name="connsiteX9" fmla="*/ 26544 w 1083774"/>
                <a:gd name="connsiteY9" fmla="*/ 692234 h 775642"/>
                <a:gd name="connsiteX10" fmla="*/ 157235 w 1083774"/>
                <a:gd name="connsiteY10" fmla="*/ 775111 h 775642"/>
                <a:gd name="connsiteX11" fmla="*/ 236924 w 1083774"/>
                <a:gd name="connsiteY11" fmla="*/ 754923 h 775642"/>
                <a:gd name="connsiteX12" fmla="*/ 1083756 w 1083774"/>
                <a:gd name="connsiteY12" fmla="*/ 344789 h 775642"/>
                <a:gd name="connsiteX13" fmla="*/ 1083756 w 1083774"/>
                <a:gd name="connsiteY13" fmla="*/ 301226 h 775642"/>
                <a:gd name="connsiteX14" fmla="*/ 219924 w 1083774"/>
                <a:gd name="connsiteY14" fmla="*/ 719860 h 77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3774" h="775642">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bg1"/>
            </a:solidFill>
            <a:ln w="9525" cap="flat">
              <a:noFill/>
              <a:prstDash val="solid"/>
              <a:miter/>
            </a:ln>
          </p:spPr>
          <p:txBody>
            <a:bodyPr rtlCol="0" anchor="ctr"/>
            <a:lstStyle/>
            <a:p>
              <a:endParaRPr lang="ru-RU" dirty="0"/>
            </a:p>
          </p:txBody>
        </p:sp>
        <p:sp>
          <p:nvSpPr>
            <p:cNvPr id="47" name="任意多边形: 形状 46">
              <a:extLst>
                <a:ext uri="{FF2B5EF4-FFF2-40B4-BE49-F238E27FC236}">
                  <a16:creationId xmlns:a16="http://schemas.microsoft.com/office/drawing/2014/main" id="{714D3737-C4D1-46DE-A197-29A638CA1F30}"/>
                </a:ext>
              </a:extLst>
            </p:cNvPr>
            <p:cNvSpPr/>
            <p:nvPr/>
          </p:nvSpPr>
          <p:spPr>
            <a:xfrm>
              <a:off x="9994666" y="301226"/>
              <a:ext cx="2199425" cy="1636287"/>
            </a:xfrm>
            <a:custGeom>
              <a:avLst/>
              <a:gdLst>
                <a:gd name="connsiteX0" fmla="*/ 538733 w 2199425"/>
                <a:gd name="connsiteY0" fmla="*/ 1550754 h 1636287"/>
                <a:gd name="connsiteX1" fmla="*/ 86098 w 2199425"/>
                <a:gd name="connsiteY1" fmla="*/ 1428564 h 1636287"/>
                <a:gd name="connsiteX2" fmla="*/ 80785 w 2199425"/>
                <a:gd name="connsiteY2" fmla="*/ 1416876 h 1636287"/>
                <a:gd name="connsiteX3" fmla="*/ 115848 w 2199425"/>
                <a:gd name="connsiteY3" fmla="*/ 1102369 h 1636287"/>
                <a:gd name="connsiteX4" fmla="*/ 257164 w 2199425"/>
                <a:gd name="connsiteY4" fmla="*/ 988679 h 1636287"/>
                <a:gd name="connsiteX5" fmla="*/ 2193084 w 2199425"/>
                <a:gd name="connsiteY5" fmla="*/ 49407 h 1636287"/>
                <a:gd name="connsiteX6" fmla="*/ 2193084 w 2199425"/>
                <a:gd name="connsiteY6" fmla="*/ 7969 h 1636287"/>
                <a:gd name="connsiteX7" fmla="*/ 241226 w 2199425"/>
                <a:gd name="connsiteY7" fmla="*/ 954678 h 1636287"/>
                <a:gd name="connsiteX8" fmla="*/ 23409 w 2199425"/>
                <a:gd name="connsiteY8" fmla="*/ 1187371 h 1636287"/>
                <a:gd name="connsiteX9" fmla="*/ 47847 w 2199425"/>
                <a:gd name="connsiteY9" fmla="*/ 1433876 h 1636287"/>
                <a:gd name="connsiteX10" fmla="*/ 53160 w 2199425"/>
                <a:gd name="connsiteY10" fmla="*/ 1445564 h 1636287"/>
                <a:gd name="connsiteX11" fmla="*/ 358104 w 2199425"/>
                <a:gd name="connsiteY11" fmla="*/ 1635756 h 1636287"/>
                <a:gd name="connsiteX12" fmla="*/ 555734 w 2199425"/>
                <a:gd name="connsiteY12" fmla="*/ 1585817 h 1636287"/>
                <a:gd name="connsiteX13" fmla="*/ 2193084 w 2199425"/>
                <a:gd name="connsiteY13" fmla="*/ 789987 h 1636287"/>
                <a:gd name="connsiteX14" fmla="*/ 2193084 w 2199425"/>
                <a:gd name="connsiteY14" fmla="*/ 748548 h 1636287"/>
                <a:gd name="connsiteX15" fmla="*/ 538733 w 2199425"/>
                <a:gd name="connsiteY15" fmla="*/ 1550754 h 1636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99425" h="1636287">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bg1"/>
            </a:solidFill>
            <a:ln w="9525" cap="flat">
              <a:noFill/>
              <a:prstDash val="solid"/>
              <a:miter/>
            </a:ln>
          </p:spPr>
          <p:txBody>
            <a:bodyPr rtlCol="0" anchor="ctr"/>
            <a:lstStyle/>
            <a:p>
              <a:endParaRPr lang="ru-RU" dirty="0"/>
            </a:p>
          </p:txBody>
        </p:sp>
      </p:grpSp>
    </p:spTree>
    <p:extLst>
      <p:ext uri="{BB962C8B-B14F-4D97-AF65-F5344CB8AC3E}">
        <p14:creationId xmlns:p14="http://schemas.microsoft.com/office/powerpoint/2010/main" val="6827372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内容版式页3">
    <p:spTree>
      <p:nvGrpSpPr>
        <p:cNvPr id="1" name=""/>
        <p:cNvGrpSpPr/>
        <p:nvPr/>
      </p:nvGrpSpPr>
      <p:grpSpPr>
        <a:xfrm>
          <a:off x="0" y="0"/>
          <a:ext cx="0" cy="0"/>
          <a:chOff x="0" y="0"/>
          <a:chExt cx="0" cy="0"/>
        </a:xfrm>
      </p:grpSpPr>
      <p:sp>
        <p:nvSpPr>
          <p:cNvPr id="48" name="椭圆 47">
            <a:extLst>
              <a:ext uri="{FF2B5EF4-FFF2-40B4-BE49-F238E27FC236}">
                <a16:creationId xmlns:a16="http://schemas.microsoft.com/office/drawing/2014/main" id="{6BE8D45D-1E08-4F59-96CC-EA53D7CA6AB0}"/>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49" name="任意多边形: 形状 48">
            <a:extLst>
              <a:ext uri="{FF2B5EF4-FFF2-40B4-BE49-F238E27FC236}">
                <a16:creationId xmlns:a16="http://schemas.microsoft.com/office/drawing/2014/main" id="{8E968353-82DA-42A2-88B6-AEFCF124AF4E}"/>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2" name="标题 1">
            <a:extLst>
              <a:ext uri="{FF2B5EF4-FFF2-40B4-BE49-F238E27FC236}">
                <a16:creationId xmlns:a16="http://schemas.microsoft.com/office/drawing/2014/main" id="{81053F33-9837-4E9F-8D29-24A800D841E9}"/>
              </a:ext>
            </a:extLst>
          </p:cNvPr>
          <p:cNvSpPr>
            <a:spLocks noGrp="1"/>
          </p:cNvSpPr>
          <p:nvPr>
            <p:ph type="title" hasCustomPrompt="1"/>
          </p:nvPr>
        </p:nvSpPr>
        <p:spPr>
          <a:xfrm>
            <a:off x="5642753" y="1474969"/>
            <a:ext cx="4395258" cy="676275"/>
          </a:xfrm>
        </p:spPr>
        <p:txBody>
          <a:bodyPr anchor="b">
            <a:normAutofit/>
          </a:bodyPr>
          <a:lstStyle>
            <a:lvl1pPr algn="l">
              <a:defRPr sz="4000"/>
            </a:lvl1pPr>
          </a:lstStyle>
          <a:p>
            <a:r>
              <a:rPr lang="zh-CN" altLang="en-US" dirty="0"/>
              <a:t>工作回顾</a:t>
            </a:r>
            <a:endParaRPr lang="en-US" altLang="zh-CN" dirty="0"/>
          </a:p>
        </p:txBody>
      </p:sp>
      <p:sp>
        <p:nvSpPr>
          <p:cNvPr id="6" name="灯片编号占位符 5">
            <a:extLst>
              <a:ext uri="{FF2B5EF4-FFF2-40B4-BE49-F238E27FC236}">
                <a16:creationId xmlns:a16="http://schemas.microsoft.com/office/drawing/2014/main" id="{EE6603C1-6E1A-4E4B-9555-31D84B6BDAD9}"/>
              </a:ext>
            </a:extLst>
          </p:cNvPr>
          <p:cNvSpPr>
            <a:spLocks noGrp="1"/>
          </p:cNvSpPr>
          <p:nvPr>
            <p:ph type="sldNum" sz="quarter" idx="12"/>
          </p:nvPr>
        </p:nvSpPr>
        <p:spPr/>
        <p:txBody>
          <a:bodyPr/>
          <a:lstStyle/>
          <a:p>
            <a:fld id="{D495E168-DA5E-4888-8D8A-92B118324C14}" type="slidenum">
              <a:rPr lang="ru-RU" smtClean="0"/>
              <a:t>‹#›</a:t>
            </a:fld>
            <a:endParaRPr lang="ru-RU" dirty="0"/>
          </a:p>
        </p:txBody>
      </p:sp>
      <p:sp>
        <p:nvSpPr>
          <p:cNvPr id="17" name="文本占位符 16">
            <a:extLst>
              <a:ext uri="{FF2B5EF4-FFF2-40B4-BE49-F238E27FC236}">
                <a16:creationId xmlns:a16="http://schemas.microsoft.com/office/drawing/2014/main" id="{C990C5BD-BC2C-4822-AA4E-446B77052F23}"/>
              </a:ext>
            </a:extLst>
          </p:cNvPr>
          <p:cNvSpPr>
            <a:spLocks noGrp="1"/>
          </p:cNvSpPr>
          <p:nvPr>
            <p:ph type="body" sz="quarter" idx="16"/>
          </p:nvPr>
        </p:nvSpPr>
        <p:spPr>
          <a:xfrm>
            <a:off x="5649889" y="2592569"/>
            <a:ext cx="5630885" cy="701675"/>
          </a:xfrm>
        </p:spPr>
        <p:txBody>
          <a:bodyPr>
            <a:noAutofit/>
          </a:bodyPr>
          <a:lstStyle>
            <a:lvl1pPr marL="0" indent="0" algn="l">
              <a:buNone/>
              <a:defRPr sz="1600" b="1" i="0">
                <a:solidFill>
                  <a:schemeClr val="tx1"/>
                </a:solidFill>
                <a:latin typeface="+mn-ea"/>
                <a:ea typeface="+mn-ea"/>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zh-CN" altLang="en-US"/>
              <a:t>单击此处编辑母版文本样式</a:t>
            </a:r>
          </a:p>
        </p:txBody>
      </p:sp>
      <p:sp>
        <p:nvSpPr>
          <p:cNvPr id="24" name="文本占位符 23">
            <a:extLst>
              <a:ext uri="{FF2B5EF4-FFF2-40B4-BE49-F238E27FC236}">
                <a16:creationId xmlns:a16="http://schemas.microsoft.com/office/drawing/2014/main" id="{B971AAD9-2660-4922-9B41-C45976A31C4F}"/>
              </a:ext>
            </a:extLst>
          </p:cNvPr>
          <p:cNvSpPr>
            <a:spLocks noGrp="1"/>
          </p:cNvSpPr>
          <p:nvPr>
            <p:ph type="body" idx="18" hasCustomPrompt="1"/>
          </p:nvPr>
        </p:nvSpPr>
        <p:spPr>
          <a:xfrm>
            <a:off x="6126385" y="3719427"/>
            <a:ext cx="1597889" cy="365125"/>
          </a:xfrm>
        </p:spPr>
        <p:txBody>
          <a:bodyPr anchor="b" anchorCtr="0">
            <a:normAutofit/>
          </a:bodyPr>
          <a:lstStyle>
            <a:lvl1pPr marL="0" indent="0">
              <a:buNone/>
              <a:defRPr sz="1800" b="1">
                <a:solidFill>
                  <a:schemeClr val="accent3"/>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30%</a:t>
            </a:r>
          </a:p>
        </p:txBody>
      </p:sp>
      <p:sp>
        <p:nvSpPr>
          <p:cNvPr id="30" name="文本占位符 29">
            <a:extLst>
              <a:ext uri="{FF2B5EF4-FFF2-40B4-BE49-F238E27FC236}">
                <a16:creationId xmlns:a16="http://schemas.microsoft.com/office/drawing/2014/main" id="{527B617A-AB11-44E9-B2E2-53B7F35CD968}"/>
              </a:ext>
            </a:extLst>
          </p:cNvPr>
          <p:cNvSpPr>
            <a:spLocks noGrp="1"/>
          </p:cNvSpPr>
          <p:nvPr>
            <p:ph type="body" sz="quarter" idx="21" hasCustomPrompt="1"/>
          </p:nvPr>
        </p:nvSpPr>
        <p:spPr>
          <a:xfrm>
            <a:off x="6126386" y="3990708"/>
            <a:ext cx="1597889" cy="365125"/>
          </a:xfrm>
        </p:spPr>
        <p:txBody>
          <a:bodyPr>
            <a:normAutofit/>
          </a:bodyPr>
          <a:lstStyle>
            <a:lvl1pPr marL="0" indent="0">
              <a:spcBef>
                <a:spcPts val="600"/>
              </a:spcBef>
              <a:buClr>
                <a:schemeClr val="accent3"/>
              </a:buClr>
              <a:buNone/>
              <a:defRPr sz="1400" b="1" i="0">
                <a:solidFill>
                  <a:schemeClr val="tx1">
                    <a:lumMod val="65000"/>
                    <a:lumOff val="35000"/>
                  </a:schemeClr>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Category Title</a:t>
            </a:r>
          </a:p>
        </p:txBody>
      </p:sp>
      <p:sp>
        <p:nvSpPr>
          <p:cNvPr id="23" name="文本占位符 22">
            <a:extLst>
              <a:ext uri="{FF2B5EF4-FFF2-40B4-BE49-F238E27FC236}">
                <a16:creationId xmlns:a16="http://schemas.microsoft.com/office/drawing/2014/main" id="{E9080FED-3BFC-4CCC-8B5A-A2942CA5CF36}"/>
              </a:ext>
            </a:extLst>
          </p:cNvPr>
          <p:cNvSpPr>
            <a:spLocks noGrp="1"/>
          </p:cNvSpPr>
          <p:nvPr>
            <p:ph type="body" idx="22" hasCustomPrompt="1"/>
          </p:nvPr>
        </p:nvSpPr>
        <p:spPr>
          <a:xfrm>
            <a:off x="6126410" y="4451492"/>
            <a:ext cx="1597889" cy="365125"/>
          </a:xfrm>
        </p:spPr>
        <p:txBody>
          <a:bodyPr anchor="b" anchorCtr="0">
            <a:normAutofit/>
          </a:bodyPr>
          <a:lstStyle>
            <a:lvl1pPr marL="0" indent="0">
              <a:buNone/>
              <a:defRPr sz="1800" b="1">
                <a:solidFill>
                  <a:schemeClr val="accent3"/>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10%</a:t>
            </a:r>
          </a:p>
        </p:txBody>
      </p:sp>
      <p:sp>
        <p:nvSpPr>
          <p:cNvPr id="25" name="文本占位符 24">
            <a:extLst>
              <a:ext uri="{FF2B5EF4-FFF2-40B4-BE49-F238E27FC236}">
                <a16:creationId xmlns:a16="http://schemas.microsoft.com/office/drawing/2014/main" id="{E7EC8229-D712-4FD1-990B-9212FC211A9B}"/>
              </a:ext>
            </a:extLst>
          </p:cNvPr>
          <p:cNvSpPr>
            <a:spLocks noGrp="1"/>
          </p:cNvSpPr>
          <p:nvPr>
            <p:ph type="body" sz="quarter" idx="23" hasCustomPrompt="1"/>
          </p:nvPr>
        </p:nvSpPr>
        <p:spPr>
          <a:xfrm>
            <a:off x="6126411" y="4722773"/>
            <a:ext cx="1597889" cy="365125"/>
          </a:xfrm>
        </p:spPr>
        <p:txBody>
          <a:bodyPr>
            <a:normAutofit/>
          </a:bodyPr>
          <a:lstStyle>
            <a:lvl1pPr marL="0" indent="0">
              <a:spcBef>
                <a:spcPts val="600"/>
              </a:spcBef>
              <a:buClr>
                <a:schemeClr val="accent3"/>
              </a:buClr>
              <a:buNone/>
              <a:defRPr sz="1400" b="1" i="0">
                <a:solidFill>
                  <a:schemeClr val="tx1">
                    <a:lumMod val="65000"/>
                    <a:lumOff val="35000"/>
                  </a:schemeClr>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Category Title</a:t>
            </a:r>
          </a:p>
        </p:txBody>
      </p:sp>
      <p:sp>
        <p:nvSpPr>
          <p:cNvPr id="27" name="文本占位符 26">
            <a:extLst>
              <a:ext uri="{FF2B5EF4-FFF2-40B4-BE49-F238E27FC236}">
                <a16:creationId xmlns:a16="http://schemas.microsoft.com/office/drawing/2014/main" id="{27341020-DCB7-4CC5-BE55-AAAF421822ED}"/>
              </a:ext>
            </a:extLst>
          </p:cNvPr>
          <p:cNvSpPr>
            <a:spLocks noGrp="1"/>
          </p:cNvSpPr>
          <p:nvPr>
            <p:ph type="body" idx="24" hasCustomPrompt="1"/>
          </p:nvPr>
        </p:nvSpPr>
        <p:spPr>
          <a:xfrm>
            <a:off x="8065899" y="3719427"/>
            <a:ext cx="1597889" cy="365125"/>
          </a:xfrm>
        </p:spPr>
        <p:txBody>
          <a:bodyPr anchor="b" anchorCtr="0">
            <a:normAutofit/>
          </a:bodyPr>
          <a:lstStyle>
            <a:lvl1pPr marL="0" indent="0">
              <a:buNone/>
              <a:defRPr sz="1800" b="1">
                <a:solidFill>
                  <a:schemeClr val="accent3"/>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25%</a:t>
            </a:r>
          </a:p>
        </p:txBody>
      </p:sp>
      <p:sp>
        <p:nvSpPr>
          <p:cNvPr id="29" name="文本占位符 28">
            <a:extLst>
              <a:ext uri="{FF2B5EF4-FFF2-40B4-BE49-F238E27FC236}">
                <a16:creationId xmlns:a16="http://schemas.microsoft.com/office/drawing/2014/main" id="{B1896019-AE20-47E2-AA66-ED9D16B2DAF7}"/>
              </a:ext>
            </a:extLst>
          </p:cNvPr>
          <p:cNvSpPr>
            <a:spLocks noGrp="1"/>
          </p:cNvSpPr>
          <p:nvPr>
            <p:ph type="body" sz="quarter" idx="25" hasCustomPrompt="1"/>
          </p:nvPr>
        </p:nvSpPr>
        <p:spPr>
          <a:xfrm>
            <a:off x="8065900" y="3990708"/>
            <a:ext cx="1597889" cy="365125"/>
          </a:xfrm>
        </p:spPr>
        <p:txBody>
          <a:bodyPr>
            <a:normAutofit/>
          </a:bodyPr>
          <a:lstStyle>
            <a:lvl1pPr marL="0" indent="0">
              <a:spcBef>
                <a:spcPts val="600"/>
              </a:spcBef>
              <a:buClr>
                <a:schemeClr val="accent3"/>
              </a:buClr>
              <a:buNone/>
              <a:defRPr sz="1400" b="1" i="0">
                <a:solidFill>
                  <a:schemeClr val="tx1">
                    <a:lumMod val="65000"/>
                    <a:lumOff val="35000"/>
                  </a:schemeClr>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Category Title</a:t>
            </a:r>
          </a:p>
        </p:txBody>
      </p:sp>
      <p:sp>
        <p:nvSpPr>
          <p:cNvPr id="32" name="文本占位符 31">
            <a:extLst>
              <a:ext uri="{FF2B5EF4-FFF2-40B4-BE49-F238E27FC236}">
                <a16:creationId xmlns:a16="http://schemas.microsoft.com/office/drawing/2014/main" id="{212C49D2-92E0-4567-8BD4-9B8FC0536701}"/>
              </a:ext>
            </a:extLst>
          </p:cNvPr>
          <p:cNvSpPr>
            <a:spLocks noGrp="1"/>
          </p:cNvSpPr>
          <p:nvPr>
            <p:ph type="body" idx="26" hasCustomPrompt="1"/>
          </p:nvPr>
        </p:nvSpPr>
        <p:spPr>
          <a:xfrm>
            <a:off x="8065924" y="4451492"/>
            <a:ext cx="1597889" cy="365125"/>
          </a:xfrm>
        </p:spPr>
        <p:txBody>
          <a:bodyPr anchor="b" anchorCtr="0">
            <a:normAutofit/>
          </a:bodyPr>
          <a:lstStyle>
            <a:lvl1pPr marL="0" indent="0">
              <a:buNone/>
              <a:defRPr sz="1800" b="1">
                <a:solidFill>
                  <a:schemeClr val="accent3"/>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10%</a:t>
            </a:r>
          </a:p>
        </p:txBody>
      </p:sp>
      <p:sp>
        <p:nvSpPr>
          <p:cNvPr id="33" name="文本占位符 32">
            <a:extLst>
              <a:ext uri="{FF2B5EF4-FFF2-40B4-BE49-F238E27FC236}">
                <a16:creationId xmlns:a16="http://schemas.microsoft.com/office/drawing/2014/main" id="{6B5DA211-72E1-4B00-AA61-980CE5A34565}"/>
              </a:ext>
            </a:extLst>
          </p:cNvPr>
          <p:cNvSpPr>
            <a:spLocks noGrp="1"/>
          </p:cNvSpPr>
          <p:nvPr>
            <p:ph type="body" sz="quarter" idx="27" hasCustomPrompt="1"/>
          </p:nvPr>
        </p:nvSpPr>
        <p:spPr>
          <a:xfrm>
            <a:off x="8065925" y="4722773"/>
            <a:ext cx="1597889" cy="365125"/>
          </a:xfrm>
        </p:spPr>
        <p:txBody>
          <a:bodyPr>
            <a:normAutofit/>
          </a:bodyPr>
          <a:lstStyle>
            <a:lvl1pPr marL="0" indent="0">
              <a:spcBef>
                <a:spcPts val="600"/>
              </a:spcBef>
              <a:buClr>
                <a:schemeClr val="accent3"/>
              </a:buClr>
              <a:buNone/>
              <a:defRPr sz="1400" b="1" i="0">
                <a:solidFill>
                  <a:schemeClr val="tx1">
                    <a:lumMod val="65000"/>
                    <a:lumOff val="35000"/>
                  </a:schemeClr>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Category Title</a:t>
            </a:r>
          </a:p>
        </p:txBody>
      </p:sp>
      <p:sp>
        <p:nvSpPr>
          <p:cNvPr id="35" name="文本占位符 34">
            <a:extLst>
              <a:ext uri="{FF2B5EF4-FFF2-40B4-BE49-F238E27FC236}">
                <a16:creationId xmlns:a16="http://schemas.microsoft.com/office/drawing/2014/main" id="{A7CF7C63-619A-46EE-AF36-FCA26441A064}"/>
              </a:ext>
            </a:extLst>
          </p:cNvPr>
          <p:cNvSpPr>
            <a:spLocks noGrp="1"/>
          </p:cNvSpPr>
          <p:nvPr>
            <p:ph type="body" idx="28" hasCustomPrompt="1"/>
          </p:nvPr>
        </p:nvSpPr>
        <p:spPr>
          <a:xfrm>
            <a:off x="10005413" y="3719427"/>
            <a:ext cx="1597889" cy="365125"/>
          </a:xfrm>
        </p:spPr>
        <p:txBody>
          <a:bodyPr anchor="b" anchorCtr="0">
            <a:normAutofit/>
          </a:bodyPr>
          <a:lstStyle>
            <a:lvl1pPr marL="0" indent="0">
              <a:buNone/>
              <a:defRPr sz="1800" b="1">
                <a:solidFill>
                  <a:schemeClr val="accent3"/>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20%</a:t>
            </a:r>
          </a:p>
        </p:txBody>
      </p:sp>
      <p:sp>
        <p:nvSpPr>
          <p:cNvPr id="36" name="文本占位符 35">
            <a:extLst>
              <a:ext uri="{FF2B5EF4-FFF2-40B4-BE49-F238E27FC236}">
                <a16:creationId xmlns:a16="http://schemas.microsoft.com/office/drawing/2014/main" id="{92E0EA61-C10D-4760-B03F-F27BCF1FC24C}"/>
              </a:ext>
            </a:extLst>
          </p:cNvPr>
          <p:cNvSpPr>
            <a:spLocks noGrp="1"/>
          </p:cNvSpPr>
          <p:nvPr>
            <p:ph type="body" sz="quarter" idx="29" hasCustomPrompt="1"/>
          </p:nvPr>
        </p:nvSpPr>
        <p:spPr>
          <a:xfrm>
            <a:off x="10005414" y="3990708"/>
            <a:ext cx="1597889" cy="365125"/>
          </a:xfrm>
        </p:spPr>
        <p:txBody>
          <a:bodyPr>
            <a:normAutofit/>
          </a:bodyPr>
          <a:lstStyle>
            <a:lvl1pPr marL="0" indent="0">
              <a:spcBef>
                <a:spcPts val="600"/>
              </a:spcBef>
              <a:buClr>
                <a:schemeClr val="accent3"/>
              </a:buClr>
              <a:buNone/>
              <a:defRPr sz="1400" b="1" i="0">
                <a:solidFill>
                  <a:schemeClr val="tx1">
                    <a:lumMod val="65000"/>
                    <a:lumOff val="35000"/>
                  </a:schemeClr>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Category Title</a:t>
            </a:r>
          </a:p>
        </p:txBody>
      </p:sp>
      <p:sp>
        <p:nvSpPr>
          <p:cNvPr id="38" name="文本占位符 37">
            <a:extLst>
              <a:ext uri="{FF2B5EF4-FFF2-40B4-BE49-F238E27FC236}">
                <a16:creationId xmlns:a16="http://schemas.microsoft.com/office/drawing/2014/main" id="{1A3A14FA-D9E9-4000-B30C-14CADBFE48F6}"/>
              </a:ext>
            </a:extLst>
          </p:cNvPr>
          <p:cNvSpPr>
            <a:spLocks noGrp="1"/>
          </p:cNvSpPr>
          <p:nvPr>
            <p:ph type="body" idx="30" hasCustomPrompt="1"/>
          </p:nvPr>
        </p:nvSpPr>
        <p:spPr>
          <a:xfrm>
            <a:off x="10005438" y="4451492"/>
            <a:ext cx="1597889" cy="365125"/>
          </a:xfrm>
        </p:spPr>
        <p:txBody>
          <a:bodyPr anchor="b" anchorCtr="0">
            <a:normAutofit/>
          </a:bodyPr>
          <a:lstStyle>
            <a:lvl1pPr marL="0" indent="0">
              <a:buNone/>
              <a:defRPr sz="1800" b="1">
                <a:solidFill>
                  <a:schemeClr val="accent3"/>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5%</a:t>
            </a:r>
          </a:p>
        </p:txBody>
      </p:sp>
      <p:sp>
        <p:nvSpPr>
          <p:cNvPr id="39" name="文本占位符 38">
            <a:extLst>
              <a:ext uri="{FF2B5EF4-FFF2-40B4-BE49-F238E27FC236}">
                <a16:creationId xmlns:a16="http://schemas.microsoft.com/office/drawing/2014/main" id="{0FBCB607-92E0-4206-871B-10CAEB3377B3}"/>
              </a:ext>
            </a:extLst>
          </p:cNvPr>
          <p:cNvSpPr>
            <a:spLocks noGrp="1"/>
          </p:cNvSpPr>
          <p:nvPr>
            <p:ph type="body" sz="quarter" idx="31" hasCustomPrompt="1"/>
          </p:nvPr>
        </p:nvSpPr>
        <p:spPr>
          <a:xfrm>
            <a:off x="10005439" y="4722773"/>
            <a:ext cx="1597889" cy="365125"/>
          </a:xfrm>
        </p:spPr>
        <p:txBody>
          <a:bodyPr>
            <a:normAutofit/>
          </a:bodyPr>
          <a:lstStyle>
            <a:lvl1pPr marL="0" indent="0">
              <a:spcBef>
                <a:spcPts val="600"/>
              </a:spcBef>
              <a:buClr>
                <a:schemeClr val="accent3"/>
              </a:buClr>
              <a:buNone/>
              <a:defRPr sz="1400" b="1" i="0">
                <a:solidFill>
                  <a:schemeClr val="tx1">
                    <a:lumMod val="65000"/>
                    <a:lumOff val="35000"/>
                  </a:schemeClr>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Category Title</a:t>
            </a:r>
          </a:p>
        </p:txBody>
      </p:sp>
      <p:sp>
        <p:nvSpPr>
          <p:cNvPr id="19" name="图表占位符 18">
            <a:extLst>
              <a:ext uri="{FF2B5EF4-FFF2-40B4-BE49-F238E27FC236}">
                <a16:creationId xmlns:a16="http://schemas.microsoft.com/office/drawing/2014/main" id="{08CD548A-F4DA-41C7-BC55-620C696D5A6A}"/>
              </a:ext>
            </a:extLst>
          </p:cNvPr>
          <p:cNvSpPr>
            <a:spLocks noGrp="1"/>
          </p:cNvSpPr>
          <p:nvPr>
            <p:ph type="chart" sz="quarter" idx="32"/>
          </p:nvPr>
        </p:nvSpPr>
        <p:spPr>
          <a:xfrm>
            <a:off x="911225" y="908050"/>
            <a:ext cx="4284663" cy="4365625"/>
          </a:xfrm>
        </p:spPr>
        <p:txBody>
          <a:bodyPr anchor="ctr" anchorCtr="0">
            <a:normAutofit/>
          </a:bodyPr>
          <a:lstStyle>
            <a:lvl1pPr marL="0" indent="0" algn="ctr">
              <a:buNone/>
              <a:defRPr sz="1600">
                <a:solidFill>
                  <a:schemeClr val="tx1">
                    <a:lumMod val="50000"/>
                    <a:lumOff val="50000"/>
                  </a:schemeClr>
                </a:solidFill>
              </a:defRPr>
            </a:lvl1pPr>
          </a:lstStyle>
          <a:p>
            <a:r>
              <a:rPr lang="zh-CN" altLang="en-US"/>
              <a:t>单击图标添加图表</a:t>
            </a:r>
            <a:endParaRPr lang="ru-RU" dirty="0"/>
          </a:p>
        </p:txBody>
      </p:sp>
      <p:grpSp>
        <p:nvGrpSpPr>
          <p:cNvPr id="41" name="组合 40">
            <a:extLst>
              <a:ext uri="{FF2B5EF4-FFF2-40B4-BE49-F238E27FC236}">
                <a16:creationId xmlns:a16="http://schemas.microsoft.com/office/drawing/2014/main" id="{D0A213E0-4DC9-4F6A-98B8-21DE9AE2D9B0}"/>
              </a:ext>
            </a:extLst>
          </p:cNvPr>
          <p:cNvGrpSpPr/>
          <p:nvPr userDrawn="1"/>
        </p:nvGrpSpPr>
        <p:grpSpPr>
          <a:xfrm>
            <a:off x="10008352" y="0"/>
            <a:ext cx="2188800" cy="1933794"/>
            <a:chOff x="10003200" y="0"/>
            <a:chExt cx="2188800" cy="1933794"/>
          </a:xfrm>
        </p:grpSpPr>
        <p:sp>
          <p:nvSpPr>
            <p:cNvPr id="42" name="任意多边形: 形状 41">
              <a:extLst>
                <a:ext uri="{FF2B5EF4-FFF2-40B4-BE49-F238E27FC236}">
                  <a16:creationId xmlns:a16="http://schemas.microsoft.com/office/drawing/2014/main" id="{24312820-32BB-4DFC-B775-2031DE03F33E}"/>
                </a:ext>
              </a:extLst>
            </p:cNvPr>
            <p:cNvSpPr/>
            <p:nvPr/>
          </p:nvSpPr>
          <p:spPr>
            <a:xfrm>
              <a:off x="10712341" y="-7969"/>
              <a:ext cx="1466283" cy="1009398"/>
            </a:xfrm>
            <a:custGeom>
              <a:avLst/>
              <a:gdLst>
                <a:gd name="connsiteX0" fmla="*/ 1467972 w 1466283"/>
                <a:gd name="connsiteY0" fmla="*/ 752798 h 1009397"/>
                <a:gd name="connsiteX1" fmla="*/ 1221466 w 1466283"/>
                <a:gd name="connsiteY1" fmla="*/ 871801 h 1009397"/>
                <a:gd name="connsiteX2" fmla="*/ 425635 w 1466283"/>
                <a:gd name="connsiteY2" fmla="*/ 821862 h 1009397"/>
                <a:gd name="connsiteX3" fmla="*/ 158942 w 1466283"/>
                <a:gd name="connsiteY3" fmla="*/ 510543 h 1009397"/>
                <a:gd name="connsiteX4" fmla="*/ 145129 w 1466283"/>
                <a:gd name="connsiteY4" fmla="*/ 482917 h 1009397"/>
                <a:gd name="connsiteX5" fmla="*/ 52689 w 1466283"/>
                <a:gd name="connsiteY5" fmla="*/ 7969 h 1009397"/>
                <a:gd name="connsiteX6" fmla="*/ 14439 w 1466283"/>
                <a:gd name="connsiteY6" fmla="*/ 7969 h 1009397"/>
                <a:gd name="connsiteX7" fmla="*/ 111128 w 1466283"/>
                <a:gd name="connsiteY7" fmla="*/ 499918 h 1009397"/>
                <a:gd name="connsiteX8" fmla="*/ 124941 w 1466283"/>
                <a:gd name="connsiteY8" fmla="*/ 527543 h 1009397"/>
                <a:gd name="connsiteX9" fmla="*/ 402260 w 1466283"/>
                <a:gd name="connsiteY9" fmla="*/ 851613 h 1009397"/>
                <a:gd name="connsiteX10" fmla="*/ 845333 w 1466283"/>
                <a:gd name="connsiteY10" fmla="*/ 1004617 h 1009397"/>
                <a:gd name="connsiteX11" fmla="*/ 1238467 w 1466283"/>
                <a:gd name="connsiteY11" fmla="*/ 906864 h 1009397"/>
                <a:gd name="connsiteX12" fmla="*/ 1467972 w 1466283"/>
                <a:gd name="connsiteY12" fmla="*/ 795299 h 1009397"/>
                <a:gd name="connsiteX13" fmla="*/ 1467972 w 1466283"/>
                <a:gd name="connsiteY13" fmla="*/ 752798 h 1009397"/>
                <a:gd name="connsiteX14" fmla="*/ 1467972 w 1466283"/>
                <a:gd name="connsiteY14" fmla="*/ 752798 h 1009397"/>
                <a:gd name="connsiteX15" fmla="*/ 1467972 w 1466283"/>
                <a:gd name="connsiteY15" fmla="*/ 752798 h 1009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6283" h="1009397">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bg1"/>
            </a:solidFill>
            <a:ln w="9525" cap="flat">
              <a:noFill/>
              <a:prstDash val="solid"/>
              <a:miter/>
            </a:ln>
          </p:spPr>
          <p:txBody>
            <a:bodyPr rtlCol="0" anchor="ctr"/>
            <a:lstStyle/>
            <a:p>
              <a:endParaRPr lang="ru-RU" dirty="0"/>
            </a:p>
          </p:txBody>
        </p:sp>
        <p:sp>
          <p:nvSpPr>
            <p:cNvPr id="43" name="任意多边形: 形状 42">
              <a:extLst>
                <a:ext uri="{FF2B5EF4-FFF2-40B4-BE49-F238E27FC236}">
                  <a16:creationId xmlns:a16="http://schemas.microsoft.com/office/drawing/2014/main" id="{F9B4581F-B122-40B8-BE37-64894A713B38}"/>
                </a:ext>
              </a:extLst>
            </p:cNvPr>
            <p:cNvSpPr/>
            <p:nvPr/>
          </p:nvSpPr>
          <p:spPr>
            <a:xfrm>
              <a:off x="10014209" y="321414"/>
              <a:ext cx="2178175" cy="1593786"/>
            </a:xfrm>
            <a:custGeom>
              <a:avLst/>
              <a:gdLst>
                <a:gd name="connsiteX0" fmla="*/ 231247 w 2178174"/>
                <a:gd name="connsiteY0" fmla="*/ 950428 h 1593786"/>
                <a:gd name="connsiteX1" fmla="*/ 45305 w 2178174"/>
                <a:gd name="connsiteY1" fmla="*/ 1404126 h 1593786"/>
                <a:gd name="connsiteX2" fmla="*/ 50617 w 2178174"/>
                <a:gd name="connsiteY2" fmla="*/ 1415814 h 1593786"/>
                <a:gd name="connsiteX3" fmla="*/ 529816 w 2178174"/>
                <a:gd name="connsiteY3" fmla="*/ 1547566 h 1593786"/>
                <a:gd name="connsiteX4" fmla="*/ 2173541 w 2178174"/>
                <a:gd name="connsiteY4" fmla="*/ 749611 h 1593786"/>
                <a:gd name="connsiteX5" fmla="*/ 2173541 w 2178174"/>
                <a:gd name="connsiteY5" fmla="*/ 7969 h 1593786"/>
                <a:gd name="connsiteX6" fmla="*/ 231247 w 2178174"/>
                <a:gd name="connsiteY6" fmla="*/ 950428 h 1593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8174" h="1593786">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w="9525" cap="flat">
              <a:noFill/>
              <a:prstDash val="solid"/>
              <a:miter/>
            </a:ln>
          </p:spPr>
          <p:txBody>
            <a:bodyPr rtlCol="0" anchor="ctr"/>
            <a:lstStyle/>
            <a:p>
              <a:endParaRPr lang="ru-RU" dirty="0"/>
            </a:p>
          </p:txBody>
        </p:sp>
        <p:sp>
          <p:nvSpPr>
            <p:cNvPr id="44" name="任意多边形: 形状 43">
              <a:extLst>
                <a:ext uri="{FF2B5EF4-FFF2-40B4-BE49-F238E27FC236}">
                  <a16:creationId xmlns:a16="http://schemas.microsoft.com/office/drawing/2014/main" id="{C7CF8C75-A610-43BA-923F-335A6051357D}"/>
                </a:ext>
              </a:extLst>
            </p:cNvPr>
            <p:cNvSpPr/>
            <p:nvPr/>
          </p:nvSpPr>
          <p:spPr>
            <a:xfrm>
              <a:off x="10732016" y="-7969"/>
              <a:ext cx="1455658" cy="839394"/>
            </a:xfrm>
            <a:custGeom>
              <a:avLst/>
              <a:gdLst>
                <a:gd name="connsiteX0" fmla="*/ 123329 w 1455658"/>
                <a:gd name="connsiteY0" fmla="*/ 521168 h 839394"/>
                <a:gd name="connsiteX1" fmla="*/ 390022 w 1455658"/>
                <a:gd name="connsiteY1" fmla="*/ 834613 h 839394"/>
                <a:gd name="connsiteX2" fmla="*/ 1455734 w 1455658"/>
                <a:gd name="connsiteY2" fmla="*/ 317163 h 839394"/>
                <a:gd name="connsiteX3" fmla="*/ 1456797 w 1455658"/>
                <a:gd name="connsiteY3" fmla="*/ 7969 h 839394"/>
                <a:gd name="connsiteX4" fmla="*/ 14951 w 1455658"/>
                <a:gd name="connsiteY4" fmla="*/ 7969 h 839394"/>
                <a:gd name="connsiteX5" fmla="*/ 109516 w 1455658"/>
                <a:gd name="connsiteY5" fmla="*/ 493543 h 839394"/>
                <a:gd name="connsiteX6" fmla="*/ 123329 w 1455658"/>
                <a:gd name="connsiteY6" fmla="*/ 521168 h 83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5658" h="839394">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w="9525" cap="flat">
              <a:noFill/>
              <a:prstDash val="solid"/>
              <a:miter/>
            </a:ln>
          </p:spPr>
          <p:txBody>
            <a:bodyPr rtlCol="0" anchor="ctr"/>
            <a:lstStyle/>
            <a:p>
              <a:endParaRPr lang="ru-RU" dirty="0"/>
            </a:p>
          </p:txBody>
        </p:sp>
        <p:sp>
          <p:nvSpPr>
            <p:cNvPr id="45" name="任意多边形: 形状 44">
              <a:extLst>
                <a:ext uri="{FF2B5EF4-FFF2-40B4-BE49-F238E27FC236}">
                  <a16:creationId xmlns:a16="http://schemas.microsoft.com/office/drawing/2014/main" id="{56793F9B-5B71-414E-9CB2-2B76F8308871}"/>
                </a:ext>
              </a:extLst>
            </p:cNvPr>
            <p:cNvSpPr/>
            <p:nvPr/>
          </p:nvSpPr>
          <p:spPr>
            <a:xfrm>
              <a:off x="11124635" y="1146995"/>
              <a:ext cx="1062524" cy="743767"/>
            </a:xfrm>
            <a:custGeom>
              <a:avLst/>
              <a:gdLst>
                <a:gd name="connsiteX0" fmla="*/ 1064178 w 1062524"/>
                <a:gd name="connsiteY0" fmla="*/ 7969 h 743766"/>
                <a:gd name="connsiteX1" fmla="*/ 91968 w 1062524"/>
                <a:gd name="connsiteY1" fmla="*/ 480792 h 743766"/>
                <a:gd name="connsiteX2" fmla="*/ 22904 w 1062524"/>
                <a:gd name="connsiteY2" fmla="*/ 658234 h 743766"/>
                <a:gd name="connsiteX3" fmla="*/ 25029 w 1062524"/>
                <a:gd name="connsiteY3" fmla="*/ 663546 h 743766"/>
                <a:gd name="connsiteX4" fmla="*/ 209908 w 1062524"/>
                <a:gd name="connsiteY4" fmla="*/ 718798 h 743766"/>
                <a:gd name="connsiteX5" fmla="*/ 1064178 w 1062524"/>
                <a:gd name="connsiteY5" fmla="*/ 302288 h 743766"/>
                <a:gd name="connsiteX6" fmla="*/ 1064178 w 1062524"/>
                <a:gd name="connsiteY6" fmla="*/ 7969 h 74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2524" h="743766">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w="9525" cap="flat">
              <a:noFill/>
              <a:prstDash val="solid"/>
              <a:miter/>
            </a:ln>
          </p:spPr>
          <p:txBody>
            <a:bodyPr rtlCol="0" anchor="ctr"/>
            <a:lstStyle/>
            <a:p>
              <a:endParaRPr lang="ru-RU" dirty="0"/>
            </a:p>
          </p:txBody>
        </p:sp>
        <p:sp>
          <p:nvSpPr>
            <p:cNvPr id="46" name="任意多边形: 形状 45">
              <a:extLst>
                <a:ext uri="{FF2B5EF4-FFF2-40B4-BE49-F238E27FC236}">
                  <a16:creationId xmlns:a16="http://schemas.microsoft.com/office/drawing/2014/main" id="{9807DE94-0E8D-4E1B-A7D2-E0F91AF2E54C}"/>
                </a:ext>
              </a:extLst>
            </p:cNvPr>
            <p:cNvSpPr/>
            <p:nvPr/>
          </p:nvSpPr>
          <p:spPr>
            <a:xfrm>
              <a:off x="11105057" y="1128932"/>
              <a:ext cx="1083775" cy="775643"/>
            </a:xfrm>
            <a:custGeom>
              <a:avLst/>
              <a:gdLst>
                <a:gd name="connsiteX0" fmla="*/ 219924 w 1083774"/>
                <a:gd name="connsiteY0" fmla="*/ 719860 h 775642"/>
                <a:gd name="connsiteX1" fmla="*/ 60545 w 1083774"/>
                <a:gd name="connsiteY1" fmla="*/ 674172 h 775642"/>
                <a:gd name="connsiteX2" fmla="*/ 58420 w 1083774"/>
                <a:gd name="connsiteY2" fmla="*/ 668859 h 775642"/>
                <a:gd name="connsiteX3" fmla="*/ 118984 w 1083774"/>
                <a:gd name="connsiteY3" fmla="*/ 515856 h 775642"/>
                <a:gd name="connsiteX4" fmla="*/ 1083756 w 1083774"/>
                <a:gd name="connsiteY4" fmla="*/ 48345 h 775642"/>
                <a:gd name="connsiteX5" fmla="*/ 1083756 w 1083774"/>
                <a:gd name="connsiteY5" fmla="*/ 7969 h 775642"/>
                <a:gd name="connsiteX6" fmla="*/ 103046 w 1083774"/>
                <a:gd name="connsiteY6" fmla="*/ 482917 h 775642"/>
                <a:gd name="connsiteX7" fmla="*/ 14856 w 1083774"/>
                <a:gd name="connsiteY7" fmla="*/ 578544 h 775642"/>
                <a:gd name="connsiteX8" fmla="*/ 24419 w 1083774"/>
                <a:gd name="connsiteY8" fmla="*/ 686922 h 775642"/>
                <a:gd name="connsiteX9" fmla="*/ 26544 w 1083774"/>
                <a:gd name="connsiteY9" fmla="*/ 692234 h 775642"/>
                <a:gd name="connsiteX10" fmla="*/ 157235 w 1083774"/>
                <a:gd name="connsiteY10" fmla="*/ 775111 h 775642"/>
                <a:gd name="connsiteX11" fmla="*/ 236924 w 1083774"/>
                <a:gd name="connsiteY11" fmla="*/ 754923 h 775642"/>
                <a:gd name="connsiteX12" fmla="*/ 1083756 w 1083774"/>
                <a:gd name="connsiteY12" fmla="*/ 344789 h 775642"/>
                <a:gd name="connsiteX13" fmla="*/ 1083756 w 1083774"/>
                <a:gd name="connsiteY13" fmla="*/ 301226 h 775642"/>
                <a:gd name="connsiteX14" fmla="*/ 219924 w 1083774"/>
                <a:gd name="connsiteY14" fmla="*/ 719860 h 77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3774" h="775642">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bg1"/>
            </a:solidFill>
            <a:ln w="9525" cap="flat">
              <a:noFill/>
              <a:prstDash val="solid"/>
              <a:miter/>
            </a:ln>
          </p:spPr>
          <p:txBody>
            <a:bodyPr rtlCol="0" anchor="ctr"/>
            <a:lstStyle/>
            <a:p>
              <a:endParaRPr lang="ru-RU" dirty="0"/>
            </a:p>
          </p:txBody>
        </p:sp>
        <p:sp>
          <p:nvSpPr>
            <p:cNvPr id="47" name="任意多边形: 形状 46">
              <a:extLst>
                <a:ext uri="{FF2B5EF4-FFF2-40B4-BE49-F238E27FC236}">
                  <a16:creationId xmlns:a16="http://schemas.microsoft.com/office/drawing/2014/main" id="{7BC592BA-C191-49B5-8F41-8E14CFFDAC40}"/>
                </a:ext>
              </a:extLst>
            </p:cNvPr>
            <p:cNvSpPr/>
            <p:nvPr/>
          </p:nvSpPr>
          <p:spPr>
            <a:xfrm>
              <a:off x="9994666" y="301226"/>
              <a:ext cx="2199425" cy="1636287"/>
            </a:xfrm>
            <a:custGeom>
              <a:avLst/>
              <a:gdLst>
                <a:gd name="connsiteX0" fmla="*/ 538733 w 2199425"/>
                <a:gd name="connsiteY0" fmla="*/ 1550754 h 1636287"/>
                <a:gd name="connsiteX1" fmla="*/ 86098 w 2199425"/>
                <a:gd name="connsiteY1" fmla="*/ 1428564 h 1636287"/>
                <a:gd name="connsiteX2" fmla="*/ 80785 w 2199425"/>
                <a:gd name="connsiteY2" fmla="*/ 1416876 h 1636287"/>
                <a:gd name="connsiteX3" fmla="*/ 115848 w 2199425"/>
                <a:gd name="connsiteY3" fmla="*/ 1102369 h 1636287"/>
                <a:gd name="connsiteX4" fmla="*/ 257164 w 2199425"/>
                <a:gd name="connsiteY4" fmla="*/ 988679 h 1636287"/>
                <a:gd name="connsiteX5" fmla="*/ 2193084 w 2199425"/>
                <a:gd name="connsiteY5" fmla="*/ 49407 h 1636287"/>
                <a:gd name="connsiteX6" fmla="*/ 2193084 w 2199425"/>
                <a:gd name="connsiteY6" fmla="*/ 7969 h 1636287"/>
                <a:gd name="connsiteX7" fmla="*/ 241226 w 2199425"/>
                <a:gd name="connsiteY7" fmla="*/ 954678 h 1636287"/>
                <a:gd name="connsiteX8" fmla="*/ 23409 w 2199425"/>
                <a:gd name="connsiteY8" fmla="*/ 1187371 h 1636287"/>
                <a:gd name="connsiteX9" fmla="*/ 47847 w 2199425"/>
                <a:gd name="connsiteY9" fmla="*/ 1433876 h 1636287"/>
                <a:gd name="connsiteX10" fmla="*/ 53160 w 2199425"/>
                <a:gd name="connsiteY10" fmla="*/ 1445564 h 1636287"/>
                <a:gd name="connsiteX11" fmla="*/ 358104 w 2199425"/>
                <a:gd name="connsiteY11" fmla="*/ 1635756 h 1636287"/>
                <a:gd name="connsiteX12" fmla="*/ 555734 w 2199425"/>
                <a:gd name="connsiteY12" fmla="*/ 1585817 h 1636287"/>
                <a:gd name="connsiteX13" fmla="*/ 2193084 w 2199425"/>
                <a:gd name="connsiteY13" fmla="*/ 789987 h 1636287"/>
                <a:gd name="connsiteX14" fmla="*/ 2193084 w 2199425"/>
                <a:gd name="connsiteY14" fmla="*/ 748548 h 1636287"/>
                <a:gd name="connsiteX15" fmla="*/ 538733 w 2199425"/>
                <a:gd name="connsiteY15" fmla="*/ 1550754 h 1636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99425" h="1636287">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bg1"/>
            </a:solidFill>
            <a:ln w="9525" cap="flat">
              <a:noFill/>
              <a:prstDash val="solid"/>
              <a:miter/>
            </a:ln>
          </p:spPr>
          <p:txBody>
            <a:bodyPr rtlCol="0" anchor="ctr"/>
            <a:lstStyle/>
            <a:p>
              <a:endParaRPr lang="ru-RU" dirty="0"/>
            </a:p>
          </p:txBody>
        </p:sp>
      </p:grpSp>
      <p:sp>
        <p:nvSpPr>
          <p:cNvPr id="3" name="任意多边形: 形状 2">
            <a:extLst>
              <a:ext uri="{FF2B5EF4-FFF2-40B4-BE49-F238E27FC236}">
                <a16:creationId xmlns:a16="http://schemas.microsoft.com/office/drawing/2014/main" id="{33AA43FA-C2DC-406C-BFE6-A2A804112236}"/>
              </a:ext>
            </a:extLst>
          </p:cNvPr>
          <p:cNvSpPr/>
          <p:nvPr/>
        </p:nvSpPr>
        <p:spPr>
          <a:xfrm>
            <a:off x="5731819" y="2267879"/>
            <a:ext cx="3016875" cy="165305"/>
          </a:xfrm>
          <a:custGeom>
            <a:avLst/>
            <a:gdLst>
              <a:gd name="connsiteX0" fmla="*/ 2957222 w 3016875"/>
              <a:gd name="connsiteY0" fmla="*/ 159503 h 165304"/>
              <a:gd name="connsiteX1" fmla="*/ 71329 w 3016875"/>
              <a:gd name="connsiteY1" fmla="*/ 159503 h 165304"/>
              <a:gd name="connsiteX2" fmla="*/ 9059 w 3016875"/>
              <a:gd name="connsiteY2" fmla="*/ 84480 h 165304"/>
              <a:gd name="connsiteX3" fmla="*/ 9059 w 3016875"/>
              <a:gd name="connsiteY3" fmla="*/ 84480 h 165304"/>
              <a:gd name="connsiteX4" fmla="*/ 71329 w 3016875"/>
              <a:gd name="connsiteY4" fmla="*/ 10729 h 165304"/>
              <a:gd name="connsiteX5" fmla="*/ 2956149 w 3016875"/>
              <a:gd name="connsiteY5" fmla="*/ 10729 h 165304"/>
              <a:gd name="connsiteX6" fmla="*/ 3018419 w 3016875"/>
              <a:gd name="connsiteY6" fmla="*/ 84480 h 165304"/>
              <a:gd name="connsiteX7" fmla="*/ 3018419 w 3016875"/>
              <a:gd name="connsiteY7" fmla="*/ 84480 h 165304"/>
              <a:gd name="connsiteX8" fmla="*/ 2957222 w 3016875"/>
              <a:gd name="connsiteY8" fmla="*/ 159503 h 165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16875" h="165304">
                <a:moveTo>
                  <a:pt x="2957222" y="159503"/>
                </a:moveTo>
                <a:lnTo>
                  <a:pt x="71329" y="159503"/>
                </a:lnTo>
                <a:cubicBezTo>
                  <a:pt x="36973" y="159503"/>
                  <a:pt x="9059" y="125171"/>
                  <a:pt x="9059" y="84480"/>
                </a:cubicBezTo>
                <a:lnTo>
                  <a:pt x="9059" y="84480"/>
                </a:lnTo>
                <a:cubicBezTo>
                  <a:pt x="9059" y="43790"/>
                  <a:pt x="36973" y="10729"/>
                  <a:pt x="71329" y="10729"/>
                </a:cubicBezTo>
                <a:lnTo>
                  <a:pt x="2956149" y="10729"/>
                </a:lnTo>
                <a:cubicBezTo>
                  <a:pt x="2990505" y="10729"/>
                  <a:pt x="3018419" y="43790"/>
                  <a:pt x="3018419" y="84480"/>
                </a:cubicBezTo>
                <a:lnTo>
                  <a:pt x="3018419" y="84480"/>
                </a:lnTo>
                <a:cubicBezTo>
                  <a:pt x="3019492" y="125171"/>
                  <a:pt x="2991578" y="159503"/>
                  <a:pt x="2957222" y="159503"/>
                </a:cubicBezTo>
                <a:close/>
              </a:path>
            </a:pathLst>
          </a:custGeom>
          <a:gradFill>
            <a:gsLst>
              <a:gs pos="0">
                <a:schemeClr val="accent1"/>
              </a:gs>
              <a:gs pos="100000">
                <a:schemeClr val="accent3"/>
              </a:gs>
            </a:gsLst>
            <a:lin ang="0" scaled="1"/>
          </a:gradFill>
          <a:ln w="10716" cap="flat">
            <a:noFill/>
            <a:prstDash val="solid"/>
            <a:miter/>
          </a:ln>
        </p:spPr>
        <p:txBody>
          <a:bodyPr rtlCol="0" anchor="ctr"/>
          <a:lstStyle/>
          <a:p>
            <a:endParaRPr lang="ru-RU" dirty="0"/>
          </a:p>
        </p:txBody>
      </p:sp>
    </p:spTree>
    <p:extLst>
      <p:ext uri="{BB962C8B-B14F-4D97-AF65-F5344CB8AC3E}">
        <p14:creationId xmlns:p14="http://schemas.microsoft.com/office/powerpoint/2010/main" val="30409556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表格页">
    <p:spTree>
      <p:nvGrpSpPr>
        <p:cNvPr id="1" name=""/>
        <p:cNvGrpSpPr/>
        <p:nvPr/>
      </p:nvGrpSpPr>
      <p:grpSpPr>
        <a:xfrm>
          <a:off x="0" y="0"/>
          <a:ext cx="0" cy="0"/>
          <a:chOff x="0" y="0"/>
          <a:chExt cx="0" cy="0"/>
        </a:xfrm>
      </p:grpSpPr>
      <p:sp>
        <p:nvSpPr>
          <p:cNvPr id="52" name="椭圆 51">
            <a:extLst>
              <a:ext uri="{FF2B5EF4-FFF2-40B4-BE49-F238E27FC236}">
                <a16:creationId xmlns:a16="http://schemas.microsoft.com/office/drawing/2014/main" id="{F21AF1E2-466C-487E-86AF-CA6FFFCA2720}"/>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53" name="任意多边形: 形状 52">
            <a:extLst>
              <a:ext uri="{FF2B5EF4-FFF2-40B4-BE49-F238E27FC236}">
                <a16:creationId xmlns:a16="http://schemas.microsoft.com/office/drawing/2014/main" id="{531F1BC1-79BD-45BA-B27E-7A2C62A65EC9}"/>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2" name="标题 1">
            <a:extLst>
              <a:ext uri="{FF2B5EF4-FFF2-40B4-BE49-F238E27FC236}">
                <a16:creationId xmlns:a16="http://schemas.microsoft.com/office/drawing/2014/main" id="{81053F33-9837-4E9F-8D29-24A800D841E9}"/>
              </a:ext>
            </a:extLst>
          </p:cNvPr>
          <p:cNvSpPr>
            <a:spLocks noGrp="1"/>
          </p:cNvSpPr>
          <p:nvPr>
            <p:ph type="title" hasCustomPrompt="1"/>
          </p:nvPr>
        </p:nvSpPr>
        <p:spPr>
          <a:xfrm>
            <a:off x="811744" y="2134675"/>
            <a:ext cx="3403308" cy="676275"/>
          </a:xfrm>
        </p:spPr>
        <p:txBody>
          <a:bodyPr anchor="b">
            <a:normAutofit/>
          </a:bodyPr>
          <a:lstStyle>
            <a:lvl1pPr algn="l">
              <a:defRPr sz="4000"/>
            </a:lvl1pPr>
          </a:lstStyle>
          <a:p>
            <a:r>
              <a:rPr lang="zh-CN" altLang="en-US" dirty="0"/>
              <a:t>工作回顾</a:t>
            </a:r>
            <a:endParaRPr lang="en-US" altLang="zh-CN" dirty="0"/>
          </a:p>
        </p:txBody>
      </p:sp>
      <p:sp>
        <p:nvSpPr>
          <p:cNvPr id="6" name="灯片编号占位符 5">
            <a:extLst>
              <a:ext uri="{FF2B5EF4-FFF2-40B4-BE49-F238E27FC236}">
                <a16:creationId xmlns:a16="http://schemas.microsoft.com/office/drawing/2014/main" id="{EE6603C1-6E1A-4E4B-9555-31D84B6BDAD9}"/>
              </a:ext>
            </a:extLst>
          </p:cNvPr>
          <p:cNvSpPr>
            <a:spLocks noGrp="1"/>
          </p:cNvSpPr>
          <p:nvPr>
            <p:ph type="sldNum" sz="quarter" idx="12"/>
          </p:nvPr>
        </p:nvSpPr>
        <p:spPr/>
        <p:txBody>
          <a:bodyPr/>
          <a:lstStyle/>
          <a:p>
            <a:fld id="{D495E168-DA5E-4888-8D8A-92B118324C14}" type="slidenum">
              <a:rPr lang="ru-RU" smtClean="0"/>
              <a:t>‹#›</a:t>
            </a:fld>
            <a:endParaRPr lang="ru-RU" dirty="0"/>
          </a:p>
        </p:txBody>
      </p:sp>
      <p:sp>
        <p:nvSpPr>
          <p:cNvPr id="17" name="文本占位符 16">
            <a:extLst>
              <a:ext uri="{FF2B5EF4-FFF2-40B4-BE49-F238E27FC236}">
                <a16:creationId xmlns:a16="http://schemas.microsoft.com/office/drawing/2014/main" id="{C990C5BD-BC2C-4822-AA4E-446B77052F23}"/>
              </a:ext>
            </a:extLst>
          </p:cNvPr>
          <p:cNvSpPr>
            <a:spLocks noGrp="1"/>
          </p:cNvSpPr>
          <p:nvPr>
            <p:ph type="body" sz="quarter" idx="16"/>
          </p:nvPr>
        </p:nvSpPr>
        <p:spPr>
          <a:xfrm>
            <a:off x="809405" y="3252275"/>
            <a:ext cx="3396171" cy="1846732"/>
          </a:xfrm>
        </p:spPr>
        <p:txBody>
          <a:bodyPr>
            <a:noAutofit/>
          </a:bodyPr>
          <a:lstStyle>
            <a:lvl1pPr marL="0" indent="0" algn="l">
              <a:buNone/>
              <a:defRPr sz="1400" b="0" i="0">
                <a:latin typeface="+mn-ea"/>
                <a:ea typeface="+mn-ea"/>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zh-CN" altLang="en-US" dirty="0"/>
              <a:t>单击此处编辑母版文本样式</a:t>
            </a:r>
          </a:p>
        </p:txBody>
      </p:sp>
      <p:sp>
        <p:nvSpPr>
          <p:cNvPr id="18" name="表格占位符 17">
            <a:extLst>
              <a:ext uri="{FF2B5EF4-FFF2-40B4-BE49-F238E27FC236}">
                <a16:creationId xmlns:a16="http://schemas.microsoft.com/office/drawing/2014/main" id="{3AF64257-E00C-4FE5-925B-A78911D1D2B9}"/>
              </a:ext>
            </a:extLst>
          </p:cNvPr>
          <p:cNvSpPr>
            <a:spLocks noGrp="1"/>
          </p:cNvSpPr>
          <p:nvPr>
            <p:ph type="tbl" sz="quarter" idx="17"/>
          </p:nvPr>
        </p:nvSpPr>
        <p:spPr>
          <a:xfrm>
            <a:off x="4724400" y="1493214"/>
            <a:ext cx="6561138" cy="3847135"/>
          </a:xfrm>
        </p:spPr>
        <p:txBody>
          <a:bodyPr anchor="ctr" anchorCtr="0">
            <a:normAutofit/>
          </a:bodyPr>
          <a:lstStyle>
            <a:lvl1pPr marL="0" indent="0" algn="ctr">
              <a:buNone/>
              <a:defRPr sz="1600">
                <a:solidFill>
                  <a:schemeClr val="tx1">
                    <a:lumMod val="50000"/>
                    <a:lumOff val="50000"/>
                  </a:schemeClr>
                </a:solidFill>
              </a:defRPr>
            </a:lvl1pPr>
          </a:lstStyle>
          <a:p>
            <a:r>
              <a:rPr lang="zh-CN" altLang="en-US"/>
              <a:t>单击图标添加表格</a:t>
            </a:r>
            <a:endParaRPr lang="ru-RU" dirty="0"/>
          </a:p>
        </p:txBody>
      </p:sp>
      <p:grpSp>
        <p:nvGrpSpPr>
          <p:cNvPr id="45" name="组合 44">
            <a:extLst>
              <a:ext uri="{FF2B5EF4-FFF2-40B4-BE49-F238E27FC236}">
                <a16:creationId xmlns:a16="http://schemas.microsoft.com/office/drawing/2014/main" id="{2B29CFAD-7DFA-43C8-BC78-F666303C4A65}"/>
              </a:ext>
            </a:extLst>
          </p:cNvPr>
          <p:cNvGrpSpPr/>
          <p:nvPr userDrawn="1"/>
        </p:nvGrpSpPr>
        <p:grpSpPr>
          <a:xfrm flipH="1">
            <a:off x="-3477" y="0"/>
            <a:ext cx="2188800" cy="1933794"/>
            <a:chOff x="10003200" y="0"/>
            <a:chExt cx="2188800" cy="1933794"/>
          </a:xfrm>
        </p:grpSpPr>
        <p:sp>
          <p:nvSpPr>
            <p:cNvPr id="46" name="任意多边形: 形状 45">
              <a:extLst>
                <a:ext uri="{FF2B5EF4-FFF2-40B4-BE49-F238E27FC236}">
                  <a16:creationId xmlns:a16="http://schemas.microsoft.com/office/drawing/2014/main" id="{7709766F-07C2-47E0-94AE-482595B63D17}"/>
                </a:ext>
              </a:extLst>
            </p:cNvPr>
            <p:cNvSpPr/>
            <p:nvPr/>
          </p:nvSpPr>
          <p:spPr>
            <a:xfrm>
              <a:off x="10712341" y="-7969"/>
              <a:ext cx="1466283" cy="1009398"/>
            </a:xfrm>
            <a:custGeom>
              <a:avLst/>
              <a:gdLst>
                <a:gd name="connsiteX0" fmla="*/ 1467972 w 1466283"/>
                <a:gd name="connsiteY0" fmla="*/ 752798 h 1009397"/>
                <a:gd name="connsiteX1" fmla="*/ 1221466 w 1466283"/>
                <a:gd name="connsiteY1" fmla="*/ 871801 h 1009397"/>
                <a:gd name="connsiteX2" fmla="*/ 425635 w 1466283"/>
                <a:gd name="connsiteY2" fmla="*/ 821862 h 1009397"/>
                <a:gd name="connsiteX3" fmla="*/ 158942 w 1466283"/>
                <a:gd name="connsiteY3" fmla="*/ 510543 h 1009397"/>
                <a:gd name="connsiteX4" fmla="*/ 145129 w 1466283"/>
                <a:gd name="connsiteY4" fmla="*/ 482917 h 1009397"/>
                <a:gd name="connsiteX5" fmla="*/ 52689 w 1466283"/>
                <a:gd name="connsiteY5" fmla="*/ 7969 h 1009397"/>
                <a:gd name="connsiteX6" fmla="*/ 14439 w 1466283"/>
                <a:gd name="connsiteY6" fmla="*/ 7969 h 1009397"/>
                <a:gd name="connsiteX7" fmla="*/ 111128 w 1466283"/>
                <a:gd name="connsiteY7" fmla="*/ 499918 h 1009397"/>
                <a:gd name="connsiteX8" fmla="*/ 124941 w 1466283"/>
                <a:gd name="connsiteY8" fmla="*/ 527543 h 1009397"/>
                <a:gd name="connsiteX9" fmla="*/ 402260 w 1466283"/>
                <a:gd name="connsiteY9" fmla="*/ 851613 h 1009397"/>
                <a:gd name="connsiteX10" fmla="*/ 845333 w 1466283"/>
                <a:gd name="connsiteY10" fmla="*/ 1004617 h 1009397"/>
                <a:gd name="connsiteX11" fmla="*/ 1238467 w 1466283"/>
                <a:gd name="connsiteY11" fmla="*/ 906864 h 1009397"/>
                <a:gd name="connsiteX12" fmla="*/ 1467972 w 1466283"/>
                <a:gd name="connsiteY12" fmla="*/ 795299 h 1009397"/>
                <a:gd name="connsiteX13" fmla="*/ 1467972 w 1466283"/>
                <a:gd name="connsiteY13" fmla="*/ 752798 h 1009397"/>
                <a:gd name="connsiteX14" fmla="*/ 1467972 w 1466283"/>
                <a:gd name="connsiteY14" fmla="*/ 752798 h 1009397"/>
                <a:gd name="connsiteX15" fmla="*/ 1467972 w 1466283"/>
                <a:gd name="connsiteY15" fmla="*/ 752798 h 1009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6283" h="1009397">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bg1"/>
            </a:solidFill>
            <a:ln w="9525" cap="flat">
              <a:noFill/>
              <a:prstDash val="solid"/>
              <a:miter/>
            </a:ln>
          </p:spPr>
          <p:txBody>
            <a:bodyPr rtlCol="0" anchor="ctr"/>
            <a:lstStyle/>
            <a:p>
              <a:endParaRPr lang="ru-RU" dirty="0"/>
            </a:p>
          </p:txBody>
        </p:sp>
        <p:sp>
          <p:nvSpPr>
            <p:cNvPr id="47" name="任意多边形: 形状 46">
              <a:extLst>
                <a:ext uri="{FF2B5EF4-FFF2-40B4-BE49-F238E27FC236}">
                  <a16:creationId xmlns:a16="http://schemas.microsoft.com/office/drawing/2014/main" id="{29F02ED7-2803-4FC7-8D17-DB9AF81B2257}"/>
                </a:ext>
              </a:extLst>
            </p:cNvPr>
            <p:cNvSpPr/>
            <p:nvPr/>
          </p:nvSpPr>
          <p:spPr>
            <a:xfrm>
              <a:off x="10014209" y="321414"/>
              <a:ext cx="2178175" cy="1593786"/>
            </a:xfrm>
            <a:custGeom>
              <a:avLst/>
              <a:gdLst>
                <a:gd name="connsiteX0" fmla="*/ 231247 w 2178174"/>
                <a:gd name="connsiteY0" fmla="*/ 950428 h 1593786"/>
                <a:gd name="connsiteX1" fmla="*/ 45305 w 2178174"/>
                <a:gd name="connsiteY1" fmla="*/ 1404126 h 1593786"/>
                <a:gd name="connsiteX2" fmla="*/ 50617 w 2178174"/>
                <a:gd name="connsiteY2" fmla="*/ 1415814 h 1593786"/>
                <a:gd name="connsiteX3" fmla="*/ 529816 w 2178174"/>
                <a:gd name="connsiteY3" fmla="*/ 1547566 h 1593786"/>
                <a:gd name="connsiteX4" fmla="*/ 2173541 w 2178174"/>
                <a:gd name="connsiteY4" fmla="*/ 749611 h 1593786"/>
                <a:gd name="connsiteX5" fmla="*/ 2173541 w 2178174"/>
                <a:gd name="connsiteY5" fmla="*/ 7969 h 1593786"/>
                <a:gd name="connsiteX6" fmla="*/ 231247 w 2178174"/>
                <a:gd name="connsiteY6" fmla="*/ 950428 h 1593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8174" h="1593786">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w="9525" cap="flat">
              <a:noFill/>
              <a:prstDash val="solid"/>
              <a:miter/>
            </a:ln>
          </p:spPr>
          <p:txBody>
            <a:bodyPr rtlCol="0" anchor="ctr"/>
            <a:lstStyle/>
            <a:p>
              <a:endParaRPr lang="ru-RU" dirty="0"/>
            </a:p>
          </p:txBody>
        </p:sp>
        <p:sp>
          <p:nvSpPr>
            <p:cNvPr id="48" name="任意多边形: 形状 47">
              <a:extLst>
                <a:ext uri="{FF2B5EF4-FFF2-40B4-BE49-F238E27FC236}">
                  <a16:creationId xmlns:a16="http://schemas.microsoft.com/office/drawing/2014/main" id="{6715C276-3245-4E87-976F-10DC35AF0E89}"/>
                </a:ext>
              </a:extLst>
            </p:cNvPr>
            <p:cNvSpPr/>
            <p:nvPr/>
          </p:nvSpPr>
          <p:spPr>
            <a:xfrm>
              <a:off x="10732016" y="-7969"/>
              <a:ext cx="1455658" cy="839394"/>
            </a:xfrm>
            <a:custGeom>
              <a:avLst/>
              <a:gdLst>
                <a:gd name="connsiteX0" fmla="*/ 123329 w 1455658"/>
                <a:gd name="connsiteY0" fmla="*/ 521168 h 839394"/>
                <a:gd name="connsiteX1" fmla="*/ 390022 w 1455658"/>
                <a:gd name="connsiteY1" fmla="*/ 834613 h 839394"/>
                <a:gd name="connsiteX2" fmla="*/ 1455734 w 1455658"/>
                <a:gd name="connsiteY2" fmla="*/ 317163 h 839394"/>
                <a:gd name="connsiteX3" fmla="*/ 1456797 w 1455658"/>
                <a:gd name="connsiteY3" fmla="*/ 7969 h 839394"/>
                <a:gd name="connsiteX4" fmla="*/ 14951 w 1455658"/>
                <a:gd name="connsiteY4" fmla="*/ 7969 h 839394"/>
                <a:gd name="connsiteX5" fmla="*/ 109516 w 1455658"/>
                <a:gd name="connsiteY5" fmla="*/ 493543 h 839394"/>
                <a:gd name="connsiteX6" fmla="*/ 123329 w 1455658"/>
                <a:gd name="connsiteY6" fmla="*/ 521168 h 83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5658" h="839394">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w="9525" cap="flat">
              <a:noFill/>
              <a:prstDash val="solid"/>
              <a:miter/>
            </a:ln>
          </p:spPr>
          <p:txBody>
            <a:bodyPr rtlCol="0" anchor="ctr"/>
            <a:lstStyle/>
            <a:p>
              <a:endParaRPr lang="ru-RU" dirty="0"/>
            </a:p>
          </p:txBody>
        </p:sp>
        <p:sp>
          <p:nvSpPr>
            <p:cNvPr id="49" name="任意多边形: 形状 48">
              <a:extLst>
                <a:ext uri="{FF2B5EF4-FFF2-40B4-BE49-F238E27FC236}">
                  <a16:creationId xmlns:a16="http://schemas.microsoft.com/office/drawing/2014/main" id="{4D4F9402-D548-4465-B31D-5C89E49D8F2D}"/>
                </a:ext>
              </a:extLst>
            </p:cNvPr>
            <p:cNvSpPr/>
            <p:nvPr/>
          </p:nvSpPr>
          <p:spPr>
            <a:xfrm>
              <a:off x="11124635" y="1146995"/>
              <a:ext cx="1062524" cy="743767"/>
            </a:xfrm>
            <a:custGeom>
              <a:avLst/>
              <a:gdLst>
                <a:gd name="connsiteX0" fmla="*/ 1064178 w 1062524"/>
                <a:gd name="connsiteY0" fmla="*/ 7969 h 743766"/>
                <a:gd name="connsiteX1" fmla="*/ 91968 w 1062524"/>
                <a:gd name="connsiteY1" fmla="*/ 480792 h 743766"/>
                <a:gd name="connsiteX2" fmla="*/ 22904 w 1062524"/>
                <a:gd name="connsiteY2" fmla="*/ 658234 h 743766"/>
                <a:gd name="connsiteX3" fmla="*/ 25029 w 1062524"/>
                <a:gd name="connsiteY3" fmla="*/ 663546 h 743766"/>
                <a:gd name="connsiteX4" fmla="*/ 209908 w 1062524"/>
                <a:gd name="connsiteY4" fmla="*/ 718798 h 743766"/>
                <a:gd name="connsiteX5" fmla="*/ 1064178 w 1062524"/>
                <a:gd name="connsiteY5" fmla="*/ 302288 h 743766"/>
                <a:gd name="connsiteX6" fmla="*/ 1064178 w 1062524"/>
                <a:gd name="connsiteY6" fmla="*/ 7969 h 74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2524" h="743766">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w="9525" cap="flat">
              <a:noFill/>
              <a:prstDash val="solid"/>
              <a:miter/>
            </a:ln>
          </p:spPr>
          <p:txBody>
            <a:bodyPr rtlCol="0" anchor="ctr"/>
            <a:lstStyle/>
            <a:p>
              <a:endParaRPr lang="ru-RU" dirty="0"/>
            </a:p>
          </p:txBody>
        </p:sp>
        <p:sp>
          <p:nvSpPr>
            <p:cNvPr id="50" name="任意多边形: 形状 49">
              <a:extLst>
                <a:ext uri="{FF2B5EF4-FFF2-40B4-BE49-F238E27FC236}">
                  <a16:creationId xmlns:a16="http://schemas.microsoft.com/office/drawing/2014/main" id="{64C16800-96DF-4B5C-B15B-EB27E1475EB3}"/>
                </a:ext>
              </a:extLst>
            </p:cNvPr>
            <p:cNvSpPr/>
            <p:nvPr/>
          </p:nvSpPr>
          <p:spPr>
            <a:xfrm>
              <a:off x="11105057" y="1128932"/>
              <a:ext cx="1083775" cy="775643"/>
            </a:xfrm>
            <a:custGeom>
              <a:avLst/>
              <a:gdLst>
                <a:gd name="connsiteX0" fmla="*/ 219924 w 1083774"/>
                <a:gd name="connsiteY0" fmla="*/ 719860 h 775642"/>
                <a:gd name="connsiteX1" fmla="*/ 60545 w 1083774"/>
                <a:gd name="connsiteY1" fmla="*/ 674172 h 775642"/>
                <a:gd name="connsiteX2" fmla="*/ 58420 w 1083774"/>
                <a:gd name="connsiteY2" fmla="*/ 668859 h 775642"/>
                <a:gd name="connsiteX3" fmla="*/ 118984 w 1083774"/>
                <a:gd name="connsiteY3" fmla="*/ 515856 h 775642"/>
                <a:gd name="connsiteX4" fmla="*/ 1083756 w 1083774"/>
                <a:gd name="connsiteY4" fmla="*/ 48345 h 775642"/>
                <a:gd name="connsiteX5" fmla="*/ 1083756 w 1083774"/>
                <a:gd name="connsiteY5" fmla="*/ 7969 h 775642"/>
                <a:gd name="connsiteX6" fmla="*/ 103046 w 1083774"/>
                <a:gd name="connsiteY6" fmla="*/ 482917 h 775642"/>
                <a:gd name="connsiteX7" fmla="*/ 14856 w 1083774"/>
                <a:gd name="connsiteY7" fmla="*/ 578544 h 775642"/>
                <a:gd name="connsiteX8" fmla="*/ 24419 w 1083774"/>
                <a:gd name="connsiteY8" fmla="*/ 686922 h 775642"/>
                <a:gd name="connsiteX9" fmla="*/ 26544 w 1083774"/>
                <a:gd name="connsiteY9" fmla="*/ 692234 h 775642"/>
                <a:gd name="connsiteX10" fmla="*/ 157235 w 1083774"/>
                <a:gd name="connsiteY10" fmla="*/ 775111 h 775642"/>
                <a:gd name="connsiteX11" fmla="*/ 236924 w 1083774"/>
                <a:gd name="connsiteY11" fmla="*/ 754923 h 775642"/>
                <a:gd name="connsiteX12" fmla="*/ 1083756 w 1083774"/>
                <a:gd name="connsiteY12" fmla="*/ 344789 h 775642"/>
                <a:gd name="connsiteX13" fmla="*/ 1083756 w 1083774"/>
                <a:gd name="connsiteY13" fmla="*/ 301226 h 775642"/>
                <a:gd name="connsiteX14" fmla="*/ 219924 w 1083774"/>
                <a:gd name="connsiteY14" fmla="*/ 719860 h 77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3774" h="775642">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bg1"/>
            </a:solidFill>
            <a:ln w="9525" cap="flat">
              <a:noFill/>
              <a:prstDash val="solid"/>
              <a:miter/>
            </a:ln>
          </p:spPr>
          <p:txBody>
            <a:bodyPr rtlCol="0" anchor="ctr"/>
            <a:lstStyle/>
            <a:p>
              <a:endParaRPr lang="ru-RU" dirty="0"/>
            </a:p>
          </p:txBody>
        </p:sp>
        <p:sp>
          <p:nvSpPr>
            <p:cNvPr id="51" name="任意多边形: 形状 50">
              <a:extLst>
                <a:ext uri="{FF2B5EF4-FFF2-40B4-BE49-F238E27FC236}">
                  <a16:creationId xmlns:a16="http://schemas.microsoft.com/office/drawing/2014/main" id="{AE9DBF7F-0A02-4C85-A28D-3C88C66B3486}"/>
                </a:ext>
              </a:extLst>
            </p:cNvPr>
            <p:cNvSpPr/>
            <p:nvPr/>
          </p:nvSpPr>
          <p:spPr>
            <a:xfrm>
              <a:off x="9994666" y="301226"/>
              <a:ext cx="2199425" cy="1636287"/>
            </a:xfrm>
            <a:custGeom>
              <a:avLst/>
              <a:gdLst>
                <a:gd name="connsiteX0" fmla="*/ 538733 w 2199425"/>
                <a:gd name="connsiteY0" fmla="*/ 1550754 h 1636287"/>
                <a:gd name="connsiteX1" fmla="*/ 86098 w 2199425"/>
                <a:gd name="connsiteY1" fmla="*/ 1428564 h 1636287"/>
                <a:gd name="connsiteX2" fmla="*/ 80785 w 2199425"/>
                <a:gd name="connsiteY2" fmla="*/ 1416876 h 1636287"/>
                <a:gd name="connsiteX3" fmla="*/ 115848 w 2199425"/>
                <a:gd name="connsiteY3" fmla="*/ 1102369 h 1636287"/>
                <a:gd name="connsiteX4" fmla="*/ 257164 w 2199425"/>
                <a:gd name="connsiteY4" fmla="*/ 988679 h 1636287"/>
                <a:gd name="connsiteX5" fmla="*/ 2193084 w 2199425"/>
                <a:gd name="connsiteY5" fmla="*/ 49407 h 1636287"/>
                <a:gd name="connsiteX6" fmla="*/ 2193084 w 2199425"/>
                <a:gd name="connsiteY6" fmla="*/ 7969 h 1636287"/>
                <a:gd name="connsiteX7" fmla="*/ 241226 w 2199425"/>
                <a:gd name="connsiteY7" fmla="*/ 954678 h 1636287"/>
                <a:gd name="connsiteX8" fmla="*/ 23409 w 2199425"/>
                <a:gd name="connsiteY8" fmla="*/ 1187371 h 1636287"/>
                <a:gd name="connsiteX9" fmla="*/ 47847 w 2199425"/>
                <a:gd name="connsiteY9" fmla="*/ 1433876 h 1636287"/>
                <a:gd name="connsiteX10" fmla="*/ 53160 w 2199425"/>
                <a:gd name="connsiteY10" fmla="*/ 1445564 h 1636287"/>
                <a:gd name="connsiteX11" fmla="*/ 358104 w 2199425"/>
                <a:gd name="connsiteY11" fmla="*/ 1635756 h 1636287"/>
                <a:gd name="connsiteX12" fmla="*/ 555734 w 2199425"/>
                <a:gd name="connsiteY12" fmla="*/ 1585817 h 1636287"/>
                <a:gd name="connsiteX13" fmla="*/ 2193084 w 2199425"/>
                <a:gd name="connsiteY13" fmla="*/ 789987 h 1636287"/>
                <a:gd name="connsiteX14" fmla="*/ 2193084 w 2199425"/>
                <a:gd name="connsiteY14" fmla="*/ 748548 h 1636287"/>
                <a:gd name="connsiteX15" fmla="*/ 538733 w 2199425"/>
                <a:gd name="connsiteY15" fmla="*/ 1550754 h 1636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99425" h="1636287">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bg1"/>
            </a:solidFill>
            <a:ln w="9525" cap="flat">
              <a:noFill/>
              <a:prstDash val="solid"/>
              <a:miter/>
            </a:ln>
          </p:spPr>
          <p:txBody>
            <a:bodyPr rtlCol="0" anchor="ctr"/>
            <a:lstStyle/>
            <a:p>
              <a:endParaRPr lang="ru-RU" dirty="0"/>
            </a:p>
          </p:txBody>
        </p:sp>
      </p:grpSp>
      <p:sp>
        <p:nvSpPr>
          <p:cNvPr id="3" name="任意多边形: 形状 2">
            <a:extLst>
              <a:ext uri="{FF2B5EF4-FFF2-40B4-BE49-F238E27FC236}">
                <a16:creationId xmlns:a16="http://schemas.microsoft.com/office/drawing/2014/main" id="{A1820133-6B1B-4297-8A79-2E89B2C7199B}"/>
              </a:ext>
            </a:extLst>
          </p:cNvPr>
          <p:cNvSpPr/>
          <p:nvPr/>
        </p:nvSpPr>
        <p:spPr>
          <a:xfrm>
            <a:off x="895660" y="2912161"/>
            <a:ext cx="2781900" cy="165305"/>
          </a:xfrm>
          <a:custGeom>
            <a:avLst/>
            <a:gdLst>
              <a:gd name="connsiteX0" fmla="*/ 2726257 w 2781900"/>
              <a:gd name="connsiteY0" fmla="*/ 158686 h 165304"/>
              <a:gd name="connsiteX1" fmla="*/ 65137 w 2781900"/>
              <a:gd name="connsiteY1" fmla="*/ 158686 h 165304"/>
              <a:gd name="connsiteX2" fmla="*/ 7717 w 2781900"/>
              <a:gd name="connsiteY2" fmla="*/ 83663 h 165304"/>
              <a:gd name="connsiteX3" fmla="*/ 7717 w 2781900"/>
              <a:gd name="connsiteY3" fmla="*/ 83663 h 165304"/>
              <a:gd name="connsiteX4" fmla="*/ 65137 w 2781900"/>
              <a:gd name="connsiteY4" fmla="*/ 9911 h 165304"/>
              <a:gd name="connsiteX5" fmla="*/ 2725267 w 2781900"/>
              <a:gd name="connsiteY5" fmla="*/ 9911 h 165304"/>
              <a:gd name="connsiteX6" fmla="*/ 2782687 w 2781900"/>
              <a:gd name="connsiteY6" fmla="*/ 83663 h 165304"/>
              <a:gd name="connsiteX7" fmla="*/ 2782687 w 2781900"/>
              <a:gd name="connsiteY7" fmla="*/ 83663 h 165304"/>
              <a:gd name="connsiteX8" fmla="*/ 2726257 w 2781900"/>
              <a:gd name="connsiteY8" fmla="*/ 158686 h 165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81900" h="165304">
                <a:moveTo>
                  <a:pt x="2726257" y="158686"/>
                </a:moveTo>
                <a:lnTo>
                  <a:pt x="65137" y="158686"/>
                </a:lnTo>
                <a:cubicBezTo>
                  <a:pt x="33457" y="158686"/>
                  <a:pt x="7717" y="124353"/>
                  <a:pt x="7717" y="83663"/>
                </a:cubicBezTo>
                <a:lnTo>
                  <a:pt x="7717" y="83663"/>
                </a:lnTo>
                <a:cubicBezTo>
                  <a:pt x="7717" y="42972"/>
                  <a:pt x="33457" y="9911"/>
                  <a:pt x="65137" y="9911"/>
                </a:cubicBezTo>
                <a:lnTo>
                  <a:pt x="2725267" y="9911"/>
                </a:lnTo>
                <a:cubicBezTo>
                  <a:pt x="2756947" y="9911"/>
                  <a:pt x="2782687" y="42972"/>
                  <a:pt x="2782687" y="83663"/>
                </a:cubicBezTo>
                <a:lnTo>
                  <a:pt x="2782687" y="83663"/>
                </a:lnTo>
                <a:cubicBezTo>
                  <a:pt x="2783677" y="124353"/>
                  <a:pt x="2757937" y="158686"/>
                  <a:pt x="2726257" y="158686"/>
                </a:cubicBezTo>
                <a:close/>
              </a:path>
            </a:pathLst>
          </a:custGeom>
          <a:gradFill>
            <a:gsLst>
              <a:gs pos="0">
                <a:schemeClr val="accent1"/>
              </a:gs>
              <a:gs pos="100000">
                <a:schemeClr val="accent3"/>
              </a:gs>
            </a:gsLst>
            <a:lin ang="0" scaled="1"/>
          </a:gradFill>
          <a:ln w="9899" cap="flat">
            <a:noFill/>
            <a:prstDash val="solid"/>
            <a:miter/>
          </a:ln>
        </p:spPr>
        <p:txBody>
          <a:bodyPr rtlCol="0" anchor="ctr"/>
          <a:lstStyle/>
          <a:p>
            <a:endParaRPr lang="ru-RU" dirty="0"/>
          </a:p>
        </p:txBody>
      </p:sp>
    </p:spTree>
    <p:extLst>
      <p:ext uri="{BB962C8B-B14F-4D97-AF65-F5344CB8AC3E}">
        <p14:creationId xmlns:p14="http://schemas.microsoft.com/office/powerpoint/2010/main" val="13362209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57" name="图片占位符 56">
            <a:extLst>
              <a:ext uri="{FF2B5EF4-FFF2-40B4-BE49-F238E27FC236}">
                <a16:creationId xmlns:a16="http://schemas.microsoft.com/office/drawing/2014/main" id="{8E328517-DD21-40E0-B948-B25B366BDEC7}"/>
              </a:ext>
            </a:extLst>
          </p:cNvPr>
          <p:cNvSpPr>
            <a:spLocks noGrp="1"/>
          </p:cNvSpPr>
          <p:nvPr>
            <p:ph type="pic" idx="1"/>
          </p:nvPr>
        </p:nvSpPr>
        <p:spPr>
          <a:xfrm>
            <a:off x="5775856" y="532519"/>
            <a:ext cx="6416144" cy="4534825"/>
          </a:xfrm>
          <a:custGeom>
            <a:avLst/>
            <a:gdLst>
              <a:gd name="connsiteX0" fmla="*/ 2868981 w 6416144"/>
              <a:gd name="connsiteY0" fmla="*/ 4534824 h 4534825"/>
              <a:gd name="connsiteX1" fmla="*/ 6408833 w 6416144"/>
              <a:gd name="connsiteY1" fmla="*/ 4534824 h 4534825"/>
              <a:gd name="connsiteX2" fmla="*/ 6408833 w 6416144"/>
              <a:gd name="connsiteY2" fmla="*/ 4534825 h 4534825"/>
              <a:gd name="connsiteX3" fmla="*/ 2868981 w 6416144"/>
              <a:gd name="connsiteY3" fmla="*/ 4534825 h 4534825"/>
              <a:gd name="connsiteX4" fmla="*/ 4642500 w 6416144"/>
              <a:gd name="connsiteY4" fmla="*/ 3896784 h 4534825"/>
              <a:gd name="connsiteX5" fmla="*/ 4642501 w 6416144"/>
              <a:gd name="connsiteY5" fmla="*/ 3896784 h 4534825"/>
              <a:gd name="connsiteX6" fmla="*/ 4642605 w 6416144"/>
              <a:gd name="connsiteY6" fmla="*/ 3899015 h 4534825"/>
              <a:gd name="connsiteX7" fmla="*/ 4905429 w 6416144"/>
              <a:gd name="connsiteY7" fmla="*/ 4145635 h 4534825"/>
              <a:gd name="connsiteX8" fmla="*/ 4905428 w 6416144"/>
              <a:gd name="connsiteY8" fmla="*/ 4145635 h 4534825"/>
              <a:gd name="connsiteX9" fmla="*/ 4642604 w 6416144"/>
              <a:gd name="connsiteY9" fmla="*/ 3899015 h 4534825"/>
              <a:gd name="connsiteX10" fmla="*/ 6416144 w 6416144"/>
              <a:gd name="connsiteY10" fmla="*/ 0 h 4534825"/>
              <a:gd name="connsiteX11" fmla="*/ 6416144 w 6416144"/>
              <a:gd name="connsiteY11" fmla="*/ 233966 h 4534825"/>
              <a:gd name="connsiteX12" fmla="*/ 5581177 w 6416144"/>
              <a:gd name="connsiteY12" fmla="*/ 233966 h 4534825"/>
              <a:gd name="connsiteX13" fmla="*/ 5317839 w 6416144"/>
              <a:gd name="connsiteY13" fmla="*/ 428980 h 4534825"/>
              <a:gd name="connsiteX14" fmla="*/ 5317839 w 6416144"/>
              <a:gd name="connsiteY14" fmla="*/ 436628 h 4534825"/>
              <a:gd name="connsiteX15" fmla="*/ 5581177 w 6416144"/>
              <a:gd name="connsiteY15" fmla="*/ 631642 h 4534825"/>
              <a:gd name="connsiteX16" fmla="*/ 6416144 w 6416144"/>
              <a:gd name="connsiteY16" fmla="*/ 631642 h 4534825"/>
              <a:gd name="connsiteX17" fmla="*/ 6416144 w 6416144"/>
              <a:gd name="connsiteY17" fmla="*/ 4534824 h 4534825"/>
              <a:gd name="connsiteX18" fmla="*/ 6408833 w 6416144"/>
              <a:gd name="connsiteY18" fmla="*/ 4534824 h 4534825"/>
              <a:gd name="connsiteX19" fmla="*/ 6408833 w 6416144"/>
              <a:gd name="connsiteY19" fmla="*/ 4145635 h 4534825"/>
              <a:gd name="connsiteX20" fmla="*/ 6412028 w 6416144"/>
              <a:gd name="connsiteY20" fmla="*/ 4145635 h 4534825"/>
              <a:gd name="connsiteX21" fmla="*/ 6412028 w 6416144"/>
              <a:gd name="connsiteY21" fmla="*/ 3620144 h 4534825"/>
              <a:gd name="connsiteX22" fmla="*/ 4905428 w 6416144"/>
              <a:gd name="connsiteY22" fmla="*/ 3620144 h 4534825"/>
              <a:gd name="connsiteX23" fmla="*/ 4642090 w 6416144"/>
              <a:gd name="connsiteY23" fmla="*/ 3877837 h 4534825"/>
              <a:gd name="connsiteX24" fmla="*/ 4642090 w 6416144"/>
              <a:gd name="connsiteY24" fmla="*/ 3887942 h 4534825"/>
              <a:gd name="connsiteX25" fmla="*/ 4642500 w 6416144"/>
              <a:gd name="connsiteY25" fmla="*/ 3896784 h 4534825"/>
              <a:gd name="connsiteX26" fmla="*/ 3281687 w 6416144"/>
              <a:gd name="connsiteY26" fmla="*/ 3896784 h 4534825"/>
              <a:gd name="connsiteX27" fmla="*/ 2832240 w 6416144"/>
              <a:gd name="connsiteY27" fmla="*/ 4343957 h 4534825"/>
              <a:gd name="connsiteX28" fmla="*/ 2832240 w 6416144"/>
              <a:gd name="connsiteY28" fmla="*/ 4360378 h 4534825"/>
              <a:gd name="connsiteX29" fmla="*/ 2855942 w 6416144"/>
              <a:gd name="connsiteY29" fmla="*/ 4501866 h 4534825"/>
              <a:gd name="connsiteX30" fmla="*/ 2868981 w 6416144"/>
              <a:gd name="connsiteY30" fmla="*/ 4534824 h 4534825"/>
              <a:gd name="connsiteX31" fmla="*/ 1415799 w 6416144"/>
              <a:gd name="connsiteY31" fmla="*/ 4534824 h 4534825"/>
              <a:gd name="connsiteX32" fmla="*/ 1316204 w 6416144"/>
              <a:gd name="connsiteY32" fmla="*/ 4515398 h 4534825"/>
              <a:gd name="connsiteX33" fmla="*/ 1033 w 6416144"/>
              <a:gd name="connsiteY33" fmla="*/ 2292638 h 4534825"/>
              <a:gd name="connsiteX34" fmla="*/ 1594209 w 6416144"/>
              <a:gd name="connsiteY34" fmla="*/ 23854 h 4534825"/>
              <a:gd name="connsiteX35" fmla="*/ 1554064 w 6416144"/>
              <a:gd name="connsiteY35" fmla="*/ 11750 h 453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416144" h="4534825">
                <a:moveTo>
                  <a:pt x="2868981" y="4534824"/>
                </a:moveTo>
                <a:lnTo>
                  <a:pt x="6408833" y="4534824"/>
                </a:lnTo>
                <a:lnTo>
                  <a:pt x="6408833" y="4534825"/>
                </a:lnTo>
                <a:lnTo>
                  <a:pt x="2868981" y="4534825"/>
                </a:lnTo>
                <a:close/>
                <a:moveTo>
                  <a:pt x="4642500" y="3896784"/>
                </a:moveTo>
                <a:lnTo>
                  <a:pt x="4642501" y="3896784"/>
                </a:lnTo>
                <a:lnTo>
                  <a:pt x="4642605" y="3899015"/>
                </a:lnTo>
                <a:cubicBezTo>
                  <a:pt x="4646206" y="3948339"/>
                  <a:pt x="4675008" y="4145635"/>
                  <a:pt x="4905429" y="4145635"/>
                </a:cubicBezTo>
                <a:lnTo>
                  <a:pt x="4905428" y="4145635"/>
                </a:lnTo>
                <a:cubicBezTo>
                  <a:pt x="4675007" y="4145635"/>
                  <a:pt x="4646205" y="3948339"/>
                  <a:pt x="4642604" y="3899015"/>
                </a:cubicBezTo>
                <a:close/>
                <a:moveTo>
                  <a:pt x="6416144" y="0"/>
                </a:moveTo>
                <a:lnTo>
                  <a:pt x="6416144" y="233966"/>
                </a:lnTo>
                <a:lnTo>
                  <a:pt x="5581177" y="233966"/>
                </a:lnTo>
                <a:cubicBezTo>
                  <a:pt x="5581177" y="233966"/>
                  <a:pt x="5317839" y="233966"/>
                  <a:pt x="5317839" y="428980"/>
                </a:cubicBezTo>
                <a:lnTo>
                  <a:pt x="5317839" y="436628"/>
                </a:lnTo>
                <a:cubicBezTo>
                  <a:pt x="5317839" y="436628"/>
                  <a:pt x="5317839" y="631642"/>
                  <a:pt x="5581177" y="631642"/>
                </a:cubicBezTo>
                <a:lnTo>
                  <a:pt x="6416144" y="631642"/>
                </a:lnTo>
                <a:lnTo>
                  <a:pt x="6416144" y="4534824"/>
                </a:lnTo>
                <a:lnTo>
                  <a:pt x="6408833" y="4534824"/>
                </a:lnTo>
                <a:lnTo>
                  <a:pt x="6408833" y="4145635"/>
                </a:lnTo>
                <a:lnTo>
                  <a:pt x="6412028" y="4145635"/>
                </a:lnTo>
                <a:lnTo>
                  <a:pt x="6412028" y="3620144"/>
                </a:lnTo>
                <a:lnTo>
                  <a:pt x="4905428" y="3620144"/>
                </a:lnTo>
                <a:cubicBezTo>
                  <a:pt x="4905428" y="3620144"/>
                  <a:pt x="4642090" y="3620144"/>
                  <a:pt x="4642090" y="3877837"/>
                </a:cubicBezTo>
                <a:lnTo>
                  <a:pt x="4642090" y="3887942"/>
                </a:lnTo>
                <a:lnTo>
                  <a:pt x="4642500" y="3896784"/>
                </a:lnTo>
                <a:lnTo>
                  <a:pt x="3281687" y="3896784"/>
                </a:lnTo>
                <a:cubicBezTo>
                  <a:pt x="3281687" y="3896784"/>
                  <a:pt x="2832240" y="3896784"/>
                  <a:pt x="2832240" y="4343957"/>
                </a:cubicBezTo>
                <a:lnTo>
                  <a:pt x="2832240" y="4360378"/>
                </a:lnTo>
                <a:cubicBezTo>
                  <a:pt x="2832240" y="4360378"/>
                  <a:pt x="2832240" y="4423262"/>
                  <a:pt x="2855942" y="4501866"/>
                </a:cubicBezTo>
                <a:lnTo>
                  <a:pt x="2868981" y="4534824"/>
                </a:lnTo>
                <a:lnTo>
                  <a:pt x="1415799" y="4534824"/>
                </a:lnTo>
                <a:lnTo>
                  <a:pt x="1316204" y="4515398"/>
                </a:lnTo>
                <a:cubicBezTo>
                  <a:pt x="682558" y="4348152"/>
                  <a:pt x="32583" y="3566545"/>
                  <a:pt x="1033" y="2292638"/>
                </a:cubicBezTo>
                <a:cubicBezTo>
                  <a:pt x="-35023" y="836743"/>
                  <a:pt x="880886" y="23854"/>
                  <a:pt x="1594209" y="23854"/>
                </a:cubicBezTo>
                <a:cubicBezTo>
                  <a:pt x="1590120" y="19819"/>
                  <a:pt x="1558153" y="15785"/>
                  <a:pt x="1554064" y="11750"/>
                </a:cubicBezTo>
                <a:close/>
              </a:path>
            </a:pathLst>
          </a:custGeom>
        </p:spPr>
        <p:txBody>
          <a:bodyPr wrap="square" anchor="ctr">
            <a:noAutofit/>
          </a:bodyPr>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35" name="椭圆 34">
            <a:extLst>
              <a:ext uri="{FF2B5EF4-FFF2-40B4-BE49-F238E27FC236}">
                <a16:creationId xmlns:a16="http://schemas.microsoft.com/office/drawing/2014/main" id="{7BC6DBB9-1B34-4374-A887-DC30F9E2F62F}"/>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36" name="任意多边形: 形状 35">
            <a:extLst>
              <a:ext uri="{FF2B5EF4-FFF2-40B4-BE49-F238E27FC236}">
                <a16:creationId xmlns:a16="http://schemas.microsoft.com/office/drawing/2014/main" id="{00DE0AE3-F44D-4F2C-B7A3-C253AA498DEF}"/>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6" name="灯片编号占位符 5">
            <a:extLst>
              <a:ext uri="{FF2B5EF4-FFF2-40B4-BE49-F238E27FC236}">
                <a16:creationId xmlns:a16="http://schemas.microsoft.com/office/drawing/2014/main" id="{EC2B5F97-2F18-4EF2-9CBC-AAAB9FF4CC91}"/>
              </a:ext>
            </a:extLst>
          </p:cNvPr>
          <p:cNvSpPr>
            <a:spLocks noGrp="1"/>
          </p:cNvSpPr>
          <p:nvPr>
            <p:ph type="sldNum" sz="quarter" idx="12"/>
          </p:nvPr>
        </p:nvSpPr>
        <p:spPr/>
        <p:txBody>
          <a:bodyPr/>
          <a:lstStyle/>
          <a:p>
            <a:fld id="{D495E168-DA5E-4888-8D8A-92B118324C14}" type="slidenum">
              <a:rPr lang="ru-RU" smtClean="0"/>
              <a:t>‹#›</a:t>
            </a:fld>
            <a:endParaRPr lang="ru-RU" dirty="0"/>
          </a:p>
        </p:txBody>
      </p:sp>
      <p:sp>
        <p:nvSpPr>
          <p:cNvPr id="38" name="任意多边形: 形状 37">
            <a:extLst>
              <a:ext uri="{FF2B5EF4-FFF2-40B4-BE49-F238E27FC236}">
                <a16:creationId xmlns:a16="http://schemas.microsoft.com/office/drawing/2014/main" id="{C6C05708-08C7-4EF1-B0D8-6A01C1B1AD85}"/>
              </a:ext>
            </a:extLst>
          </p:cNvPr>
          <p:cNvSpPr/>
          <p:nvPr userDrawn="1"/>
        </p:nvSpPr>
        <p:spPr>
          <a:xfrm>
            <a:off x="10413777" y="4433244"/>
            <a:ext cx="1782599" cy="30316"/>
          </a:xfrm>
          <a:custGeom>
            <a:avLst/>
            <a:gdLst>
              <a:gd name="connsiteX0" fmla="*/ 0 w 1782599"/>
              <a:gd name="connsiteY0" fmla="*/ 0 h 30316"/>
              <a:gd name="connsiteX1" fmla="*/ 1782599 w 1782599"/>
              <a:gd name="connsiteY1" fmla="*/ 0 h 30316"/>
              <a:gd name="connsiteX2" fmla="*/ 1782599 w 1782599"/>
              <a:gd name="connsiteY2" fmla="*/ 30316 h 30316"/>
              <a:gd name="connsiteX3" fmla="*/ 2488 w 1782599"/>
              <a:gd name="connsiteY3" fmla="*/ 30316 h 30316"/>
              <a:gd name="connsiteX4" fmla="*/ 643 w 1782599"/>
              <a:gd name="connsiteY4" fmla="*/ 16129 h 30316"/>
              <a:gd name="connsiteX5" fmla="*/ 0 w 1782599"/>
              <a:gd name="connsiteY5" fmla="*/ 3788 h 30316"/>
              <a:gd name="connsiteX6" fmla="*/ 0 w 1782599"/>
              <a:gd name="connsiteY6" fmla="*/ 0 h 30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82599" h="30316">
                <a:moveTo>
                  <a:pt x="0" y="0"/>
                </a:moveTo>
                <a:lnTo>
                  <a:pt x="1782599" y="0"/>
                </a:lnTo>
                <a:lnTo>
                  <a:pt x="1782599" y="30316"/>
                </a:lnTo>
                <a:lnTo>
                  <a:pt x="2488" y="30316"/>
                </a:lnTo>
                <a:lnTo>
                  <a:pt x="643" y="16129"/>
                </a:lnTo>
                <a:cubicBezTo>
                  <a:pt x="40" y="8565"/>
                  <a:pt x="0" y="4104"/>
                  <a:pt x="0" y="3788"/>
                </a:cubicBezTo>
                <a:lnTo>
                  <a:pt x="0" y="0"/>
                </a:lnTo>
                <a:close/>
              </a:path>
            </a:pathLst>
          </a:custGeom>
          <a:solidFill>
            <a:schemeClr val="bg2"/>
          </a:solidFill>
          <a:ln w="9525" cap="flat">
            <a:noFill/>
            <a:prstDash val="solid"/>
            <a:miter/>
          </a:ln>
        </p:spPr>
        <p:txBody>
          <a:bodyPr wrap="square" rtlCol="0" anchor="ctr">
            <a:noAutofit/>
          </a:bodyPr>
          <a:lstStyle/>
          <a:p>
            <a:endParaRPr lang="ru-RU" dirty="0"/>
          </a:p>
        </p:txBody>
      </p:sp>
      <p:sp>
        <p:nvSpPr>
          <p:cNvPr id="3" name="任意多边形: 形状 2">
            <a:extLst>
              <a:ext uri="{FF2B5EF4-FFF2-40B4-BE49-F238E27FC236}">
                <a16:creationId xmlns:a16="http://schemas.microsoft.com/office/drawing/2014/main" id="{38956B41-4EE0-4C7C-8436-027F5DE8B1BC}"/>
              </a:ext>
            </a:extLst>
          </p:cNvPr>
          <p:cNvSpPr/>
          <p:nvPr userDrawn="1"/>
        </p:nvSpPr>
        <p:spPr>
          <a:xfrm>
            <a:off x="887582" y="2045662"/>
            <a:ext cx="3785313" cy="165305"/>
          </a:xfrm>
          <a:custGeom>
            <a:avLst/>
            <a:gdLst>
              <a:gd name="connsiteX0" fmla="*/ 3700149 w 3785313"/>
              <a:gd name="connsiteY0" fmla="*/ 162194 h 165304"/>
              <a:gd name="connsiteX1" fmla="*/ 92020 w 3785313"/>
              <a:gd name="connsiteY1" fmla="*/ 162194 h 165304"/>
              <a:gd name="connsiteX2" fmla="*/ 14166 w 3785313"/>
              <a:gd name="connsiteY2" fmla="*/ 87171 h 165304"/>
              <a:gd name="connsiteX3" fmla="*/ 14166 w 3785313"/>
              <a:gd name="connsiteY3" fmla="*/ 87171 h 165304"/>
              <a:gd name="connsiteX4" fmla="*/ 92020 w 3785313"/>
              <a:gd name="connsiteY4" fmla="*/ 13420 h 165304"/>
              <a:gd name="connsiteX5" fmla="*/ 3698806 w 3785313"/>
              <a:gd name="connsiteY5" fmla="*/ 13420 h 165304"/>
              <a:gd name="connsiteX6" fmla="*/ 3776660 w 3785313"/>
              <a:gd name="connsiteY6" fmla="*/ 87171 h 165304"/>
              <a:gd name="connsiteX7" fmla="*/ 3776660 w 3785313"/>
              <a:gd name="connsiteY7" fmla="*/ 87171 h 165304"/>
              <a:gd name="connsiteX8" fmla="*/ 3700149 w 3785313"/>
              <a:gd name="connsiteY8" fmla="*/ 162194 h 165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85313" h="165304">
                <a:moveTo>
                  <a:pt x="3700149" y="162194"/>
                </a:moveTo>
                <a:lnTo>
                  <a:pt x="92020" y="162194"/>
                </a:lnTo>
                <a:cubicBezTo>
                  <a:pt x="49066" y="162194"/>
                  <a:pt x="14166" y="127861"/>
                  <a:pt x="14166" y="87171"/>
                </a:cubicBezTo>
                <a:lnTo>
                  <a:pt x="14166" y="87171"/>
                </a:lnTo>
                <a:cubicBezTo>
                  <a:pt x="14166" y="46481"/>
                  <a:pt x="49066" y="13420"/>
                  <a:pt x="92020" y="13420"/>
                </a:cubicBezTo>
                <a:lnTo>
                  <a:pt x="3698806" y="13420"/>
                </a:lnTo>
                <a:cubicBezTo>
                  <a:pt x="3741760" y="13420"/>
                  <a:pt x="3776660" y="46481"/>
                  <a:pt x="3776660" y="87171"/>
                </a:cubicBezTo>
                <a:lnTo>
                  <a:pt x="3776660" y="87171"/>
                </a:lnTo>
                <a:cubicBezTo>
                  <a:pt x="3778002" y="127861"/>
                  <a:pt x="3743102" y="162194"/>
                  <a:pt x="3700149" y="162194"/>
                </a:cubicBezTo>
                <a:close/>
              </a:path>
            </a:pathLst>
          </a:custGeom>
          <a:gradFill>
            <a:gsLst>
              <a:gs pos="0">
                <a:schemeClr val="accent1"/>
              </a:gs>
              <a:gs pos="100000">
                <a:schemeClr val="accent3"/>
              </a:gs>
            </a:gsLst>
            <a:lin ang="0" scaled="1"/>
          </a:gradFill>
          <a:ln w="13403" cap="flat">
            <a:noFill/>
            <a:prstDash val="solid"/>
            <a:miter/>
          </a:ln>
        </p:spPr>
        <p:txBody>
          <a:bodyPr rtlCol="0" anchor="ctr"/>
          <a:lstStyle/>
          <a:p>
            <a:endParaRPr lang="ru-RU" dirty="0"/>
          </a:p>
        </p:txBody>
      </p:sp>
      <p:sp>
        <p:nvSpPr>
          <p:cNvPr id="33" name="任意多边形: 形状 32">
            <a:extLst>
              <a:ext uri="{FF2B5EF4-FFF2-40B4-BE49-F238E27FC236}">
                <a16:creationId xmlns:a16="http://schemas.microsoft.com/office/drawing/2014/main" id="{E08687FC-7322-4F20-9769-1ECF4296A96E}"/>
              </a:ext>
            </a:extLst>
          </p:cNvPr>
          <p:cNvSpPr/>
          <p:nvPr userDrawn="1"/>
        </p:nvSpPr>
        <p:spPr>
          <a:xfrm>
            <a:off x="10416941" y="4161024"/>
            <a:ext cx="1785131" cy="543175"/>
          </a:xfrm>
          <a:custGeom>
            <a:avLst/>
            <a:gdLst>
              <a:gd name="connsiteX0" fmla="*/ 1338739 w 1343025"/>
              <a:gd name="connsiteY0" fmla="*/ 7144 h 409575"/>
              <a:gd name="connsiteX1" fmla="*/ 205264 w 1343025"/>
              <a:gd name="connsiteY1" fmla="*/ 7144 h 409575"/>
              <a:gd name="connsiteX2" fmla="*/ 7144 w 1343025"/>
              <a:gd name="connsiteY2" fmla="*/ 201454 h 409575"/>
              <a:gd name="connsiteX3" fmla="*/ 7144 w 1343025"/>
              <a:gd name="connsiteY3" fmla="*/ 209074 h 409575"/>
              <a:gd name="connsiteX4" fmla="*/ 205264 w 1343025"/>
              <a:gd name="connsiteY4" fmla="*/ 403384 h 409575"/>
              <a:gd name="connsiteX5" fmla="*/ 1338739 w 1343025"/>
              <a:gd name="connsiteY5" fmla="*/ 403384 h 409575"/>
              <a:gd name="connsiteX6" fmla="*/ 1338739 w 1343025"/>
              <a:gd name="connsiteY6" fmla="*/ 7144 h 409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3025" h="409575">
                <a:moveTo>
                  <a:pt x="1338739" y="7144"/>
                </a:moveTo>
                <a:lnTo>
                  <a:pt x="205264" y="7144"/>
                </a:lnTo>
                <a:cubicBezTo>
                  <a:pt x="205264" y="7144"/>
                  <a:pt x="7144" y="7144"/>
                  <a:pt x="7144" y="201454"/>
                </a:cubicBezTo>
                <a:lnTo>
                  <a:pt x="7144" y="209074"/>
                </a:lnTo>
                <a:cubicBezTo>
                  <a:pt x="7144" y="209074"/>
                  <a:pt x="7144" y="403384"/>
                  <a:pt x="205264" y="403384"/>
                </a:cubicBezTo>
                <a:lnTo>
                  <a:pt x="1338739" y="403384"/>
                </a:lnTo>
                <a:lnTo>
                  <a:pt x="1338739" y="7144"/>
                </a:lnTo>
                <a:close/>
              </a:path>
            </a:pathLst>
          </a:custGeom>
          <a:solidFill>
            <a:schemeClr val="accent1"/>
          </a:solidFill>
          <a:ln w="9525" cap="flat">
            <a:noFill/>
            <a:prstDash val="solid"/>
            <a:miter/>
          </a:ln>
        </p:spPr>
        <p:txBody>
          <a:bodyPr rtlCol="0" anchor="ctr"/>
          <a:lstStyle/>
          <a:p>
            <a:endParaRPr lang="ru-RU" dirty="0"/>
          </a:p>
        </p:txBody>
      </p:sp>
      <p:sp>
        <p:nvSpPr>
          <p:cNvPr id="41" name="任意多边形: 形状 40">
            <a:extLst>
              <a:ext uri="{FF2B5EF4-FFF2-40B4-BE49-F238E27FC236}">
                <a16:creationId xmlns:a16="http://schemas.microsoft.com/office/drawing/2014/main" id="{0FCCDE26-7222-4C1B-884A-0FAE84FA57DB}"/>
              </a:ext>
            </a:extLst>
          </p:cNvPr>
          <p:cNvSpPr/>
          <p:nvPr userDrawn="1"/>
        </p:nvSpPr>
        <p:spPr>
          <a:xfrm>
            <a:off x="8607090" y="4437664"/>
            <a:ext cx="3595584" cy="922135"/>
          </a:xfrm>
          <a:custGeom>
            <a:avLst/>
            <a:gdLst>
              <a:gd name="connsiteX0" fmla="*/ 2697957 w 2705100"/>
              <a:gd name="connsiteY0" fmla="*/ 7144 h 695325"/>
              <a:gd name="connsiteX1" fmla="*/ 345281 w 2705100"/>
              <a:gd name="connsiteY1" fmla="*/ 7144 h 695325"/>
              <a:gd name="connsiteX2" fmla="*/ 7144 w 2705100"/>
              <a:gd name="connsiteY2" fmla="*/ 344329 h 695325"/>
              <a:gd name="connsiteX3" fmla="*/ 7144 w 2705100"/>
              <a:gd name="connsiteY3" fmla="*/ 356711 h 695325"/>
              <a:gd name="connsiteX4" fmla="*/ 345281 w 2705100"/>
              <a:gd name="connsiteY4" fmla="*/ 693896 h 695325"/>
              <a:gd name="connsiteX5" fmla="*/ 2697957 w 2705100"/>
              <a:gd name="connsiteY5" fmla="*/ 693896 h 695325"/>
              <a:gd name="connsiteX6" fmla="*/ 2697957 w 2705100"/>
              <a:gd name="connsiteY6" fmla="*/ 7144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05100" h="695325">
                <a:moveTo>
                  <a:pt x="2697957" y="7144"/>
                </a:moveTo>
                <a:lnTo>
                  <a:pt x="345281" y="7144"/>
                </a:lnTo>
                <a:cubicBezTo>
                  <a:pt x="345281" y="7144"/>
                  <a:pt x="7144" y="7144"/>
                  <a:pt x="7144" y="344329"/>
                </a:cubicBezTo>
                <a:lnTo>
                  <a:pt x="7144" y="356711"/>
                </a:lnTo>
                <a:cubicBezTo>
                  <a:pt x="7144" y="356711"/>
                  <a:pt x="7144" y="693896"/>
                  <a:pt x="345281" y="693896"/>
                </a:cubicBezTo>
                <a:lnTo>
                  <a:pt x="2697957" y="693896"/>
                </a:lnTo>
                <a:lnTo>
                  <a:pt x="2697957" y="7144"/>
                </a:lnTo>
                <a:close/>
              </a:path>
            </a:pathLst>
          </a:custGeom>
          <a:solidFill>
            <a:schemeClr val="accent3"/>
          </a:solidFill>
          <a:ln w="9525" cap="flat">
            <a:noFill/>
            <a:prstDash val="solid"/>
            <a:miter/>
          </a:ln>
        </p:spPr>
        <p:txBody>
          <a:bodyPr rtlCol="0" anchor="ctr"/>
          <a:lstStyle/>
          <a:p>
            <a:endParaRPr lang="ru-RU" dirty="0"/>
          </a:p>
        </p:txBody>
      </p:sp>
      <p:sp>
        <p:nvSpPr>
          <p:cNvPr id="19" name="标题 18">
            <a:extLst>
              <a:ext uri="{FF2B5EF4-FFF2-40B4-BE49-F238E27FC236}">
                <a16:creationId xmlns:a16="http://schemas.microsoft.com/office/drawing/2014/main" id="{2AC78A4D-01A3-43A6-BE82-E64E2BF16D65}"/>
              </a:ext>
            </a:extLst>
          </p:cNvPr>
          <p:cNvSpPr>
            <a:spLocks noGrp="1"/>
          </p:cNvSpPr>
          <p:nvPr>
            <p:ph type="title"/>
          </p:nvPr>
        </p:nvSpPr>
        <p:spPr>
          <a:xfrm>
            <a:off x="839788" y="457200"/>
            <a:ext cx="3932237" cy="1442729"/>
          </a:xfrm>
        </p:spPr>
        <p:txBody>
          <a:bodyPr anchor="b"/>
          <a:lstStyle>
            <a:lvl1pPr>
              <a:defRPr sz="3200"/>
            </a:lvl1pPr>
          </a:lstStyle>
          <a:p>
            <a:r>
              <a:rPr lang="zh-CN" altLang="en-US"/>
              <a:t>单击此处编辑母版标题样式</a:t>
            </a:r>
            <a:endParaRPr lang="en-US"/>
          </a:p>
        </p:txBody>
      </p:sp>
      <p:sp>
        <p:nvSpPr>
          <p:cNvPr id="20" name="文本占位符 19">
            <a:extLst>
              <a:ext uri="{FF2B5EF4-FFF2-40B4-BE49-F238E27FC236}">
                <a16:creationId xmlns:a16="http://schemas.microsoft.com/office/drawing/2014/main" id="{E6544955-4597-4E52-9C7E-8AEB5D2A4983}"/>
              </a:ext>
            </a:extLst>
          </p:cNvPr>
          <p:cNvSpPr>
            <a:spLocks noGrp="1"/>
          </p:cNvSpPr>
          <p:nvPr>
            <p:ph type="body" sz="half" idx="2"/>
          </p:nvPr>
        </p:nvSpPr>
        <p:spPr>
          <a:xfrm>
            <a:off x="839788" y="2356700"/>
            <a:ext cx="3932237" cy="351228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0023051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48" name="椭圆 47">
            <a:extLst>
              <a:ext uri="{FF2B5EF4-FFF2-40B4-BE49-F238E27FC236}">
                <a16:creationId xmlns:a16="http://schemas.microsoft.com/office/drawing/2014/main" id="{2F290D8B-987A-4555-890C-F3CD026BF7BF}"/>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49" name="任意多边形: 形状 48">
            <a:extLst>
              <a:ext uri="{FF2B5EF4-FFF2-40B4-BE49-F238E27FC236}">
                <a16:creationId xmlns:a16="http://schemas.microsoft.com/office/drawing/2014/main" id="{6139C5E6-5A04-4458-8EF9-628BFBA73A92}"/>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6" name="灯片编号占位符 5">
            <a:extLst>
              <a:ext uri="{FF2B5EF4-FFF2-40B4-BE49-F238E27FC236}">
                <a16:creationId xmlns:a16="http://schemas.microsoft.com/office/drawing/2014/main" id="{EE6603C1-6E1A-4E4B-9555-31D84B6BDAD9}"/>
              </a:ext>
            </a:extLst>
          </p:cNvPr>
          <p:cNvSpPr>
            <a:spLocks noGrp="1"/>
          </p:cNvSpPr>
          <p:nvPr>
            <p:ph type="sldNum" sz="quarter" idx="12"/>
          </p:nvPr>
        </p:nvSpPr>
        <p:spPr/>
        <p:txBody>
          <a:bodyPr/>
          <a:lstStyle/>
          <a:p>
            <a:fld id="{D495E168-DA5E-4888-8D8A-92B118324C14}" type="slidenum">
              <a:rPr lang="ru-RU" smtClean="0"/>
              <a:t>‹#›</a:t>
            </a:fld>
            <a:endParaRPr lang="ru-RU" dirty="0"/>
          </a:p>
        </p:txBody>
      </p:sp>
      <p:grpSp>
        <p:nvGrpSpPr>
          <p:cNvPr id="41" name="组合 40">
            <a:extLst>
              <a:ext uri="{FF2B5EF4-FFF2-40B4-BE49-F238E27FC236}">
                <a16:creationId xmlns:a16="http://schemas.microsoft.com/office/drawing/2014/main" id="{1D75FFD8-3F66-48B3-BB01-D4B8A9496851}"/>
              </a:ext>
            </a:extLst>
          </p:cNvPr>
          <p:cNvGrpSpPr/>
          <p:nvPr userDrawn="1"/>
        </p:nvGrpSpPr>
        <p:grpSpPr>
          <a:xfrm>
            <a:off x="10008352" y="0"/>
            <a:ext cx="2188800" cy="1933794"/>
            <a:chOff x="10003200" y="0"/>
            <a:chExt cx="2188800" cy="1933794"/>
          </a:xfrm>
        </p:grpSpPr>
        <p:sp>
          <p:nvSpPr>
            <p:cNvPr id="42" name="任意多边形: 形状 41">
              <a:extLst>
                <a:ext uri="{FF2B5EF4-FFF2-40B4-BE49-F238E27FC236}">
                  <a16:creationId xmlns:a16="http://schemas.microsoft.com/office/drawing/2014/main" id="{9BA0EC60-510D-41EF-AFE6-E4E6BD83F8C9}"/>
                </a:ext>
              </a:extLst>
            </p:cNvPr>
            <p:cNvSpPr/>
            <p:nvPr/>
          </p:nvSpPr>
          <p:spPr>
            <a:xfrm>
              <a:off x="10712341" y="-7969"/>
              <a:ext cx="1466283" cy="1009398"/>
            </a:xfrm>
            <a:custGeom>
              <a:avLst/>
              <a:gdLst>
                <a:gd name="connsiteX0" fmla="*/ 1467972 w 1466283"/>
                <a:gd name="connsiteY0" fmla="*/ 752798 h 1009397"/>
                <a:gd name="connsiteX1" fmla="*/ 1221466 w 1466283"/>
                <a:gd name="connsiteY1" fmla="*/ 871801 h 1009397"/>
                <a:gd name="connsiteX2" fmla="*/ 425635 w 1466283"/>
                <a:gd name="connsiteY2" fmla="*/ 821862 h 1009397"/>
                <a:gd name="connsiteX3" fmla="*/ 158942 w 1466283"/>
                <a:gd name="connsiteY3" fmla="*/ 510543 h 1009397"/>
                <a:gd name="connsiteX4" fmla="*/ 145129 w 1466283"/>
                <a:gd name="connsiteY4" fmla="*/ 482917 h 1009397"/>
                <a:gd name="connsiteX5" fmla="*/ 52689 w 1466283"/>
                <a:gd name="connsiteY5" fmla="*/ 7969 h 1009397"/>
                <a:gd name="connsiteX6" fmla="*/ 14439 w 1466283"/>
                <a:gd name="connsiteY6" fmla="*/ 7969 h 1009397"/>
                <a:gd name="connsiteX7" fmla="*/ 111128 w 1466283"/>
                <a:gd name="connsiteY7" fmla="*/ 499918 h 1009397"/>
                <a:gd name="connsiteX8" fmla="*/ 124941 w 1466283"/>
                <a:gd name="connsiteY8" fmla="*/ 527543 h 1009397"/>
                <a:gd name="connsiteX9" fmla="*/ 402260 w 1466283"/>
                <a:gd name="connsiteY9" fmla="*/ 851613 h 1009397"/>
                <a:gd name="connsiteX10" fmla="*/ 845333 w 1466283"/>
                <a:gd name="connsiteY10" fmla="*/ 1004617 h 1009397"/>
                <a:gd name="connsiteX11" fmla="*/ 1238467 w 1466283"/>
                <a:gd name="connsiteY11" fmla="*/ 906864 h 1009397"/>
                <a:gd name="connsiteX12" fmla="*/ 1467972 w 1466283"/>
                <a:gd name="connsiteY12" fmla="*/ 795299 h 1009397"/>
                <a:gd name="connsiteX13" fmla="*/ 1467972 w 1466283"/>
                <a:gd name="connsiteY13" fmla="*/ 752798 h 1009397"/>
                <a:gd name="connsiteX14" fmla="*/ 1467972 w 1466283"/>
                <a:gd name="connsiteY14" fmla="*/ 752798 h 1009397"/>
                <a:gd name="connsiteX15" fmla="*/ 1467972 w 1466283"/>
                <a:gd name="connsiteY15" fmla="*/ 752798 h 1009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6283" h="1009397">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bg1"/>
            </a:solidFill>
            <a:ln w="9525" cap="flat">
              <a:noFill/>
              <a:prstDash val="solid"/>
              <a:miter/>
            </a:ln>
          </p:spPr>
          <p:txBody>
            <a:bodyPr rtlCol="0" anchor="ctr"/>
            <a:lstStyle/>
            <a:p>
              <a:endParaRPr lang="ru-RU" dirty="0"/>
            </a:p>
          </p:txBody>
        </p:sp>
        <p:sp>
          <p:nvSpPr>
            <p:cNvPr id="43" name="任意多边形: 形状 42">
              <a:extLst>
                <a:ext uri="{FF2B5EF4-FFF2-40B4-BE49-F238E27FC236}">
                  <a16:creationId xmlns:a16="http://schemas.microsoft.com/office/drawing/2014/main" id="{0162C508-E081-418C-A19D-15A59388C43A}"/>
                </a:ext>
              </a:extLst>
            </p:cNvPr>
            <p:cNvSpPr/>
            <p:nvPr/>
          </p:nvSpPr>
          <p:spPr>
            <a:xfrm>
              <a:off x="10014209" y="321414"/>
              <a:ext cx="2178175" cy="1593786"/>
            </a:xfrm>
            <a:custGeom>
              <a:avLst/>
              <a:gdLst>
                <a:gd name="connsiteX0" fmla="*/ 231247 w 2178174"/>
                <a:gd name="connsiteY0" fmla="*/ 950428 h 1593786"/>
                <a:gd name="connsiteX1" fmla="*/ 45305 w 2178174"/>
                <a:gd name="connsiteY1" fmla="*/ 1404126 h 1593786"/>
                <a:gd name="connsiteX2" fmla="*/ 50617 w 2178174"/>
                <a:gd name="connsiteY2" fmla="*/ 1415814 h 1593786"/>
                <a:gd name="connsiteX3" fmla="*/ 529816 w 2178174"/>
                <a:gd name="connsiteY3" fmla="*/ 1547566 h 1593786"/>
                <a:gd name="connsiteX4" fmla="*/ 2173541 w 2178174"/>
                <a:gd name="connsiteY4" fmla="*/ 749611 h 1593786"/>
                <a:gd name="connsiteX5" fmla="*/ 2173541 w 2178174"/>
                <a:gd name="connsiteY5" fmla="*/ 7969 h 1593786"/>
                <a:gd name="connsiteX6" fmla="*/ 231247 w 2178174"/>
                <a:gd name="connsiteY6" fmla="*/ 950428 h 1593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8174" h="1593786">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w="9525" cap="flat">
              <a:noFill/>
              <a:prstDash val="solid"/>
              <a:miter/>
            </a:ln>
          </p:spPr>
          <p:txBody>
            <a:bodyPr rtlCol="0" anchor="ctr"/>
            <a:lstStyle/>
            <a:p>
              <a:endParaRPr lang="ru-RU" dirty="0"/>
            </a:p>
          </p:txBody>
        </p:sp>
        <p:sp>
          <p:nvSpPr>
            <p:cNvPr id="44" name="任意多边形: 形状 43">
              <a:extLst>
                <a:ext uri="{FF2B5EF4-FFF2-40B4-BE49-F238E27FC236}">
                  <a16:creationId xmlns:a16="http://schemas.microsoft.com/office/drawing/2014/main" id="{2A710D7D-FC65-4BF6-BDA4-E59B01AD6FBC}"/>
                </a:ext>
              </a:extLst>
            </p:cNvPr>
            <p:cNvSpPr/>
            <p:nvPr/>
          </p:nvSpPr>
          <p:spPr>
            <a:xfrm>
              <a:off x="10732016" y="-7969"/>
              <a:ext cx="1455658" cy="839394"/>
            </a:xfrm>
            <a:custGeom>
              <a:avLst/>
              <a:gdLst>
                <a:gd name="connsiteX0" fmla="*/ 123329 w 1455658"/>
                <a:gd name="connsiteY0" fmla="*/ 521168 h 839394"/>
                <a:gd name="connsiteX1" fmla="*/ 390022 w 1455658"/>
                <a:gd name="connsiteY1" fmla="*/ 834613 h 839394"/>
                <a:gd name="connsiteX2" fmla="*/ 1455734 w 1455658"/>
                <a:gd name="connsiteY2" fmla="*/ 317163 h 839394"/>
                <a:gd name="connsiteX3" fmla="*/ 1456797 w 1455658"/>
                <a:gd name="connsiteY3" fmla="*/ 7969 h 839394"/>
                <a:gd name="connsiteX4" fmla="*/ 14951 w 1455658"/>
                <a:gd name="connsiteY4" fmla="*/ 7969 h 839394"/>
                <a:gd name="connsiteX5" fmla="*/ 109516 w 1455658"/>
                <a:gd name="connsiteY5" fmla="*/ 493543 h 839394"/>
                <a:gd name="connsiteX6" fmla="*/ 123329 w 1455658"/>
                <a:gd name="connsiteY6" fmla="*/ 521168 h 83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5658" h="839394">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w="9525" cap="flat">
              <a:noFill/>
              <a:prstDash val="solid"/>
              <a:miter/>
            </a:ln>
          </p:spPr>
          <p:txBody>
            <a:bodyPr rtlCol="0" anchor="ctr"/>
            <a:lstStyle/>
            <a:p>
              <a:endParaRPr lang="ru-RU" dirty="0"/>
            </a:p>
          </p:txBody>
        </p:sp>
        <p:sp>
          <p:nvSpPr>
            <p:cNvPr id="45" name="任意多边形: 形状 44">
              <a:extLst>
                <a:ext uri="{FF2B5EF4-FFF2-40B4-BE49-F238E27FC236}">
                  <a16:creationId xmlns:a16="http://schemas.microsoft.com/office/drawing/2014/main" id="{18811B6B-BBB0-4D69-AEF8-AD0A7F9A4B57}"/>
                </a:ext>
              </a:extLst>
            </p:cNvPr>
            <p:cNvSpPr/>
            <p:nvPr/>
          </p:nvSpPr>
          <p:spPr>
            <a:xfrm>
              <a:off x="11124635" y="1146995"/>
              <a:ext cx="1062524" cy="743767"/>
            </a:xfrm>
            <a:custGeom>
              <a:avLst/>
              <a:gdLst>
                <a:gd name="connsiteX0" fmla="*/ 1064178 w 1062524"/>
                <a:gd name="connsiteY0" fmla="*/ 7969 h 743766"/>
                <a:gd name="connsiteX1" fmla="*/ 91968 w 1062524"/>
                <a:gd name="connsiteY1" fmla="*/ 480792 h 743766"/>
                <a:gd name="connsiteX2" fmla="*/ 22904 w 1062524"/>
                <a:gd name="connsiteY2" fmla="*/ 658234 h 743766"/>
                <a:gd name="connsiteX3" fmla="*/ 25029 w 1062524"/>
                <a:gd name="connsiteY3" fmla="*/ 663546 h 743766"/>
                <a:gd name="connsiteX4" fmla="*/ 209908 w 1062524"/>
                <a:gd name="connsiteY4" fmla="*/ 718798 h 743766"/>
                <a:gd name="connsiteX5" fmla="*/ 1064178 w 1062524"/>
                <a:gd name="connsiteY5" fmla="*/ 302288 h 743766"/>
                <a:gd name="connsiteX6" fmla="*/ 1064178 w 1062524"/>
                <a:gd name="connsiteY6" fmla="*/ 7969 h 74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2524" h="743766">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w="9525" cap="flat">
              <a:noFill/>
              <a:prstDash val="solid"/>
              <a:miter/>
            </a:ln>
          </p:spPr>
          <p:txBody>
            <a:bodyPr rtlCol="0" anchor="ctr"/>
            <a:lstStyle/>
            <a:p>
              <a:endParaRPr lang="ru-RU" dirty="0"/>
            </a:p>
          </p:txBody>
        </p:sp>
        <p:sp>
          <p:nvSpPr>
            <p:cNvPr id="46" name="任意多边形: 形状 45">
              <a:extLst>
                <a:ext uri="{FF2B5EF4-FFF2-40B4-BE49-F238E27FC236}">
                  <a16:creationId xmlns:a16="http://schemas.microsoft.com/office/drawing/2014/main" id="{3DB7F04C-0D31-4172-9D02-F8C8B2043EB9}"/>
                </a:ext>
              </a:extLst>
            </p:cNvPr>
            <p:cNvSpPr/>
            <p:nvPr/>
          </p:nvSpPr>
          <p:spPr>
            <a:xfrm>
              <a:off x="11105057" y="1128932"/>
              <a:ext cx="1083775" cy="775643"/>
            </a:xfrm>
            <a:custGeom>
              <a:avLst/>
              <a:gdLst>
                <a:gd name="connsiteX0" fmla="*/ 219924 w 1083774"/>
                <a:gd name="connsiteY0" fmla="*/ 719860 h 775642"/>
                <a:gd name="connsiteX1" fmla="*/ 60545 w 1083774"/>
                <a:gd name="connsiteY1" fmla="*/ 674172 h 775642"/>
                <a:gd name="connsiteX2" fmla="*/ 58420 w 1083774"/>
                <a:gd name="connsiteY2" fmla="*/ 668859 h 775642"/>
                <a:gd name="connsiteX3" fmla="*/ 118984 w 1083774"/>
                <a:gd name="connsiteY3" fmla="*/ 515856 h 775642"/>
                <a:gd name="connsiteX4" fmla="*/ 1083756 w 1083774"/>
                <a:gd name="connsiteY4" fmla="*/ 48345 h 775642"/>
                <a:gd name="connsiteX5" fmla="*/ 1083756 w 1083774"/>
                <a:gd name="connsiteY5" fmla="*/ 7969 h 775642"/>
                <a:gd name="connsiteX6" fmla="*/ 103046 w 1083774"/>
                <a:gd name="connsiteY6" fmla="*/ 482917 h 775642"/>
                <a:gd name="connsiteX7" fmla="*/ 14856 w 1083774"/>
                <a:gd name="connsiteY7" fmla="*/ 578544 h 775642"/>
                <a:gd name="connsiteX8" fmla="*/ 24419 w 1083774"/>
                <a:gd name="connsiteY8" fmla="*/ 686922 h 775642"/>
                <a:gd name="connsiteX9" fmla="*/ 26544 w 1083774"/>
                <a:gd name="connsiteY9" fmla="*/ 692234 h 775642"/>
                <a:gd name="connsiteX10" fmla="*/ 157235 w 1083774"/>
                <a:gd name="connsiteY10" fmla="*/ 775111 h 775642"/>
                <a:gd name="connsiteX11" fmla="*/ 236924 w 1083774"/>
                <a:gd name="connsiteY11" fmla="*/ 754923 h 775642"/>
                <a:gd name="connsiteX12" fmla="*/ 1083756 w 1083774"/>
                <a:gd name="connsiteY12" fmla="*/ 344789 h 775642"/>
                <a:gd name="connsiteX13" fmla="*/ 1083756 w 1083774"/>
                <a:gd name="connsiteY13" fmla="*/ 301226 h 775642"/>
                <a:gd name="connsiteX14" fmla="*/ 219924 w 1083774"/>
                <a:gd name="connsiteY14" fmla="*/ 719860 h 77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3774" h="775642">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bg1"/>
            </a:solidFill>
            <a:ln w="9525" cap="flat">
              <a:noFill/>
              <a:prstDash val="solid"/>
              <a:miter/>
            </a:ln>
          </p:spPr>
          <p:txBody>
            <a:bodyPr rtlCol="0" anchor="ctr"/>
            <a:lstStyle/>
            <a:p>
              <a:endParaRPr lang="ru-RU" dirty="0"/>
            </a:p>
          </p:txBody>
        </p:sp>
        <p:sp>
          <p:nvSpPr>
            <p:cNvPr id="47" name="任意多边形: 形状 46">
              <a:extLst>
                <a:ext uri="{FF2B5EF4-FFF2-40B4-BE49-F238E27FC236}">
                  <a16:creationId xmlns:a16="http://schemas.microsoft.com/office/drawing/2014/main" id="{1FB04931-77A8-4259-95CA-DA7DEDB2DEFD}"/>
                </a:ext>
              </a:extLst>
            </p:cNvPr>
            <p:cNvSpPr/>
            <p:nvPr/>
          </p:nvSpPr>
          <p:spPr>
            <a:xfrm>
              <a:off x="9994666" y="301226"/>
              <a:ext cx="2199425" cy="1636287"/>
            </a:xfrm>
            <a:custGeom>
              <a:avLst/>
              <a:gdLst>
                <a:gd name="connsiteX0" fmla="*/ 538733 w 2199425"/>
                <a:gd name="connsiteY0" fmla="*/ 1550754 h 1636287"/>
                <a:gd name="connsiteX1" fmla="*/ 86098 w 2199425"/>
                <a:gd name="connsiteY1" fmla="*/ 1428564 h 1636287"/>
                <a:gd name="connsiteX2" fmla="*/ 80785 w 2199425"/>
                <a:gd name="connsiteY2" fmla="*/ 1416876 h 1636287"/>
                <a:gd name="connsiteX3" fmla="*/ 115848 w 2199425"/>
                <a:gd name="connsiteY3" fmla="*/ 1102369 h 1636287"/>
                <a:gd name="connsiteX4" fmla="*/ 257164 w 2199425"/>
                <a:gd name="connsiteY4" fmla="*/ 988679 h 1636287"/>
                <a:gd name="connsiteX5" fmla="*/ 2193084 w 2199425"/>
                <a:gd name="connsiteY5" fmla="*/ 49407 h 1636287"/>
                <a:gd name="connsiteX6" fmla="*/ 2193084 w 2199425"/>
                <a:gd name="connsiteY6" fmla="*/ 7969 h 1636287"/>
                <a:gd name="connsiteX7" fmla="*/ 241226 w 2199425"/>
                <a:gd name="connsiteY7" fmla="*/ 954678 h 1636287"/>
                <a:gd name="connsiteX8" fmla="*/ 23409 w 2199425"/>
                <a:gd name="connsiteY8" fmla="*/ 1187371 h 1636287"/>
                <a:gd name="connsiteX9" fmla="*/ 47847 w 2199425"/>
                <a:gd name="connsiteY9" fmla="*/ 1433876 h 1636287"/>
                <a:gd name="connsiteX10" fmla="*/ 53160 w 2199425"/>
                <a:gd name="connsiteY10" fmla="*/ 1445564 h 1636287"/>
                <a:gd name="connsiteX11" fmla="*/ 358104 w 2199425"/>
                <a:gd name="connsiteY11" fmla="*/ 1635756 h 1636287"/>
                <a:gd name="connsiteX12" fmla="*/ 555734 w 2199425"/>
                <a:gd name="connsiteY12" fmla="*/ 1585817 h 1636287"/>
                <a:gd name="connsiteX13" fmla="*/ 2193084 w 2199425"/>
                <a:gd name="connsiteY13" fmla="*/ 789987 h 1636287"/>
                <a:gd name="connsiteX14" fmla="*/ 2193084 w 2199425"/>
                <a:gd name="connsiteY14" fmla="*/ 748548 h 1636287"/>
                <a:gd name="connsiteX15" fmla="*/ 538733 w 2199425"/>
                <a:gd name="connsiteY15" fmla="*/ 1550754 h 1636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99425" h="1636287">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bg1"/>
            </a:solidFill>
            <a:ln w="9525" cap="flat">
              <a:noFill/>
              <a:prstDash val="solid"/>
              <a:miter/>
            </a:ln>
          </p:spPr>
          <p:txBody>
            <a:bodyPr rtlCol="0" anchor="ctr"/>
            <a:lstStyle/>
            <a:p>
              <a:endParaRPr lang="ru-RU" dirty="0"/>
            </a:p>
          </p:txBody>
        </p:sp>
      </p:grpSp>
      <p:sp>
        <p:nvSpPr>
          <p:cNvPr id="18" name="任意多边形: 形状 17">
            <a:extLst>
              <a:ext uri="{FF2B5EF4-FFF2-40B4-BE49-F238E27FC236}">
                <a16:creationId xmlns:a16="http://schemas.microsoft.com/office/drawing/2014/main" id="{436C4D92-1746-4D54-8232-468DFF66CF79}"/>
              </a:ext>
            </a:extLst>
          </p:cNvPr>
          <p:cNvSpPr/>
          <p:nvPr userDrawn="1"/>
        </p:nvSpPr>
        <p:spPr>
          <a:xfrm>
            <a:off x="899160" y="908050"/>
            <a:ext cx="6153912" cy="151200"/>
          </a:xfrm>
          <a:custGeom>
            <a:avLst/>
            <a:gdLst>
              <a:gd name="connsiteX0" fmla="*/ 4568666 w 4629150"/>
              <a:gd name="connsiteY0" fmla="*/ 118586 h 123825"/>
              <a:gd name="connsiteX1" fmla="*/ 62389 w 4629150"/>
              <a:gd name="connsiteY1" fmla="*/ 118586 h 123825"/>
              <a:gd name="connsiteX2" fmla="*/ 7144 w 4629150"/>
              <a:gd name="connsiteY2" fmla="*/ 62389 h 123825"/>
              <a:gd name="connsiteX3" fmla="*/ 7144 w 4629150"/>
              <a:gd name="connsiteY3" fmla="*/ 62389 h 123825"/>
              <a:gd name="connsiteX4" fmla="*/ 62389 w 4629150"/>
              <a:gd name="connsiteY4" fmla="*/ 7144 h 123825"/>
              <a:gd name="connsiteX5" fmla="*/ 4568666 w 4629150"/>
              <a:gd name="connsiteY5" fmla="*/ 7144 h 123825"/>
              <a:gd name="connsiteX6" fmla="*/ 4623912 w 4629150"/>
              <a:gd name="connsiteY6" fmla="*/ 62389 h 123825"/>
              <a:gd name="connsiteX7" fmla="*/ 4623912 w 4629150"/>
              <a:gd name="connsiteY7" fmla="*/ 62389 h 123825"/>
              <a:gd name="connsiteX8" fmla="*/ 4568666 w 4629150"/>
              <a:gd name="connsiteY8" fmla="*/ 118586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29150" h="123825">
                <a:moveTo>
                  <a:pt x="4568666" y="118586"/>
                </a:moveTo>
                <a:lnTo>
                  <a:pt x="62389" y="118586"/>
                </a:lnTo>
                <a:cubicBezTo>
                  <a:pt x="31909" y="118586"/>
                  <a:pt x="7144" y="92869"/>
                  <a:pt x="7144" y="62389"/>
                </a:cubicBezTo>
                <a:lnTo>
                  <a:pt x="7144" y="62389"/>
                </a:lnTo>
                <a:cubicBezTo>
                  <a:pt x="7144" y="31909"/>
                  <a:pt x="31909" y="7144"/>
                  <a:pt x="62389" y="7144"/>
                </a:cubicBezTo>
                <a:lnTo>
                  <a:pt x="4568666" y="7144"/>
                </a:lnTo>
                <a:cubicBezTo>
                  <a:pt x="4599147" y="7144"/>
                  <a:pt x="4623912" y="31909"/>
                  <a:pt x="4623912" y="62389"/>
                </a:cubicBezTo>
                <a:lnTo>
                  <a:pt x="4623912" y="62389"/>
                </a:lnTo>
                <a:cubicBezTo>
                  <a:pt x="4623912" y="92869"/>
                  <a:pt x="4599147" y="118586"/>
                  <a:pt x="4568666" y="118586"/>
                </a:cubicBezTo>
                <a:close/>
              </a:path>
            </a:pathLst>
          </a:custGeom>
          <a:gradFill>
            <a:gsLst>
              <a:gs pos="0">
                <a:schemeClr val="accent1"/>
              </a:gs>
              <a:gs pos="100000">
                <a:schemeClr val="accent3"/>
              </a:gs>
            </a:gsLst>
            <a:lin ang="0" scaled="1"/>
          </a:gradFill>
          <a:ln w="9525" cap="flat">
            <a:noFill/>
            <a:prstDash val="solid"/>
            <a:miter/>
          </a:ln>
        </p:spPr>
        <p:txBody>
          <a:bodyPr rtlCol="0" anchor="ctr"/>
          <a:lstStyle/>
          <a:p>
            <a:endParaRPr lang="ru-RU" dirty="0"/>
          </a:p>
        </p:txBody>
      </p:sp>
      <p:sp>
        <p:nvSpPr>
          <p:cNvPr id="19" name="标题 18">
            <a:extLst>
              <a:ext uri="{FF2B5EF4-FFF2-40B4-BE49-F238E27FC236}">
                <a16:creationId xmlns:a16="http://schemas.microsoft.com/office/drawing/2014/main" id="{E77FD51D-3B1F-4D51-8A61-6CF8222774BD}"/>
              </a:ext>
            </a:extLst>
          </p:cNvPr>
          <p:cNvSpPr>
            <a:spLocks noGrp="1"/>
          </p:cNvSpPr>
          <p:nvPr>
            <p:ph type="title"/>
          </p:nvPr>
        </p:nvSpPr>
        <p:spPr>
          <a:xfrm>
            <a:off x="838200" y="183434"/>
            <a:ext cx="9050518" cy="945498"/>
          </a:xfrm>
        </p:spPr>
        <p:txBody>
          <a:bodyPr/>
          <a:lstStyle/>
          <a:p>
            <a:r>
              <a:rPr lang="zh-CN" altLang="en-US" dirty="0"/>
              <a:t>单击此处编辑母版标题样式</a:t>
            </a:r>
            <a:endParaRPr lang="en-US" dirty="0"/>
          </a:p>
        </p:txBody>
      </p:sp>
    </p:spTree>
    <p:extLst>
      <p:ext uri="{BB962C8B-B14F-4D97-AF65-F5344CB8AC3E}">
        <p14:creationId xmlns:p14="http://schemas.microsoft.com/office/powerpoint/2010/main" val="42365642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slideLayout" Target="../slideLayouts/slideLayout12.xml"/><Relationship Id="rId1" Type="http://schemas.openxmlformats.org/officeDocument/2006/relationships/slideLayout" Target="../slideLayouts/slideLayout11.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alpha val="15000"/>
          </a:schemeClr>
        </a:solidFill>
        <a:effectLst/>
      </p:bgPr>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A8DB6A3A-74E6-4FE2-8AD2-CEB07044718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spAutoFit/>
          </a:bodyPr>
          <a:lstStyle/>
          <a:p>
            <a:r>
              <a:rPr lang="zh-CN" altLang="en-US"/>
              <a:t>单击此处编辑母版标题样式</a:t>
            </a:r>
            <a:endParaRPr lang="ru-RU" dirty="0"/>
          </a:p>
        </p:txBody>
      </p:sp>
      <p:sp>
        <p:nvSpPr>
          <p:cNvPr id="3" name="文本占位符 2">
            <a:extLst>
              <a:ext uri="{FF2B5EF4-FFF2-40B4-BE49-F238E27FC236}">
                <a16:creationId xmlns:a16="http://schemas.microsoft.com/office/drawing/2014/main" id="{2C0128AA-FDF4-4DD5-A009-3C58D24570F2}"/>
              </a:ext>
            </a:extLst>
          </p:cNvPr>
          <p:cNvSpPr>
            <a:spLocks noGrp="1"/>
          </p:cNvSpPr>
          <p:nvPr>
            <p:ph type="body" idx="1"/>
          </p:nvPr>
        </p:nvSpPr>
        <p:spPr>
          <a:xfrm>
            <a:off x="838200" y="1825625"/>
            <a:ext cx="10515600" cy="4351338"/>
          </a:xfrm>
          <a:prstGeom prst="rect">
            <a:avLst/>
          </a:prstGeom>
        </p:spPr>
        <p:txBody>
          <a:bodyPr vert="horz" lIns="91440" tIns="45720" rIns="91440" bIns="45720" rtlCol="0">
            <a:sp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ru-RU" dirty="0"/>
          </a:p>
        </p:txBody>
      </p:sp>
      <p:sp>
        <p:nvSpPr>
          <p:cNvPr id="4" name="日期占位符 3">
            <a:extLst>
              <a:ext uri="{FF2B5EF4-FFF2-40B4-BE49-F238E27FC236}">
                <a16:creationId xmlns:a16="http://schemas.microsoft.com/office/drawing/2014/main" id="{BB1C2DC0-7E13-4A66-9F9B-371BA9C6E4F1}"/>
              </a:ext>
            </a:extLst>
          </p:cNvPr>
          <p:cNvSpPr>
            <a:spLocks noGrp="1"/>
          </p:cNvSpPr>
          <p:nvPr>
            <p:ph type="dt" sz="half" idx="2"/>
          </p:nvPr>
        </p:nvSpPr>
        <p:spPr>
          <a:xfrm>
            <a:off x="4724400" y="5816818"/>
            <a:ext cx="2743200" cy="365125"/>
          </a:xfrm>
          <a:prstGeom prst="rect">
            <a:avLst/>
          </a:prstGeom>
        </p:spPr>
        <p:txBody>
          <a:bodyPr vert="horz" lIns="91440" tIns="45720" rIns="91440" bIns="45720" rtlCol="0" anchor="ctr">
            <a:spAutoFit/>
          </a:bodyPr>
          <a:lstStyle>
            <a:lvl1pPr algn="ctr">
              <a:defRPr sz="1000">
                <a:solidFill>
                  <a:schemeClr val="tx1">
                    <a:tint val="75000"/>
                  </a:schemeClr>
                </a:solidFill>
              </a:defRPr>
            </a:lvl1pPr>
          </a:lstStyle>
          <a:p>
            <a:r>
              <a:rPr lang="ru-RU" dirty="0"/>
              <a:t>MM.DD.20XX</a:t>
            </a:r>
          </a:p>
        </p:txBody>
      </p:sp>
      <p:sp>
        <p:nvSpPr>
          <p:cNvPr id="6" name="灯片编号占位符 5">
            <a:extLst>
              <a:ext uri="{FF2B5EF4-FFF2-40B4-BE49-F238E27FC236}">
                <a16:creationId xmlns:a16="http://schemas.microsoft.com/office/drawing/2014/main" id="{9475097E-EB08-4475-9112-275B8402794C}"/>
              </a:ext>
            </a:extLst>
          </p:cNvPr>
          <p:cNvSpPr>
            <a:spLocks noGrp="1"/>
          </p:cNvSpPr>
          <p:nvPr>
            <p:ph type="sldNum" sz="quarter" idx="4"/>
          </p:nvPr>
        </p:nvSpPr>
        <p:spPr>
          <a:xfrm>
            <a:off x="10804358" y="5816819"/>
            <a:ext cx="549442" cy="365125"/>
          </a:xfrm>
          <a:prstGeom prst="rect">
            <a:avLst/>
          </a:prstGeom>
        </p:spPr>
        <p:txBody>
          <a:bodyPr vert="horz" lIns="91440" tIns="45720" rIns="91440" bIns="45720" rtlCol="0" anchor="ctr">
            <a:spAutoFit/>
          </a:bodyPr>
          <a:lstStyle>
            <a:lvl1pPr algn="ctr">
              <a:defRPr sz="1000">
                <a:solidFill>
                  <a:schemeClr val="bg1"/>
                </a:solidFill>
              </a:defRPr>
            </a:lvl1pPr>
          </a:lstStyle>
          <a:p>
            <a:fld id="{D495E168-DA5E-4888-8D8A-92B118324C14}" type="slidenum">
              <a:rPr lang="ru-RU" smtClean="0"/>
              <a:pPr/>
              <a:t>‹#›</a:t>
            </a:fld>
            <a:endParaRPr lang="ru-RU" dirty="0"/>
          </a:p>
        </p:txBody>
      </p:sp>
      <p:sp>
        <p:nvSpPr>
          <p:cNvPr id="11" name="页脚占位符 10">
            <a:extLst>
              <a:ext uri="{FF2B5EF4-FFF2-40B4-BE49-F238E27FC236}">
                <a16:creationId xmlns:a16="http://schemas.microsoft.com/office/drawing/2014/main" id="{1F296578-6D40-435B-861E-0904DDC10B7C}"/>
              </a:ext>
            </a:extLst>
          </p:cNvPr>
          <p:cNvSpPr>
            <a:spLocks noGrp="1"/>
          </p:cNvSpPr>
          <p:nvPr>
            <p:ph type="ftr" sz="quarter" idx="3"/>
          </p:nvPr>
        </p:nvSpPr>
        <p:spPr>
          <a:xfrm>
            <a:off x="812290" y="5816819"/>
            <a:ext cx="3398763" cy="365125"/>
          </a:xfrm>
          <a:prstGeom prst="rect">
            <a:avLst/>
          </a:prstGeom>
        </p:spPr>
        <p:txBody>
          <a:bodyPr vert="horz" lIns="91440" tIns="45720" rIns="91440" bIns="45720" rtlCol="0" anchor="ctr">
            <a:spAutoFit/>
          </a:bodyPr>
          <a:lstStyle>
            <a:lvl1pPr algn="l">
              <a:defRPr sz="1000">
                <a:solidFill>
                  <a:schemeClr val="accent1"/>
                </a:solidFill>
              </a:defRPr>
            </a:lvl1pPr>
          </a:lstStyle>
          <a:p>
            <a:r>
              <a:rPr lang="en-US" dirty="0"/>
              <a:t>ADD A FOOTER</a:t>
            </a:r>
            <a:endParaRPr lang="ru-RU" dirty="0"/>
          </a:p>
        </p:txBody>
      </p:sp>
    </p:spTree>
    <p:extLst>
      <p:ext uri="{BB962C8B-B14F-4D97-AF65-F5344CB8AC3E}">
        <p14:creationId xmlns:p14="http://schemas.microsoft.com/office/powerpoint/2010/main" val="3223999130"/>
      </p:ext>
    </p:extLst>
  </p:cSld>
  <p:clrMap bg1="lt1" tx1="dk1" bg2="lt2" tx2="dk2" accent1="accent1" accent2="accent2" accent3="accent3" accent4="accent4" accent5="accent5" accent6="accent6" hlink="hlink" folHlink="folHlink"/>
  <p:sldLayoutIdLst>
    <p:sldLayoutId id="2147483653" r:id="rId1"/>
    <p:sldLayoutId id="2147483674" r:id="rId2"/>
    <p:sldLayoutId id="2147483650" r:id="rId3"/>
    <p:sldLayoutId id="2147483660" r:id="rId4"/>
    <p:sldLayoutId id="2147483651" r:id="rId5"/>
    <p:sldLayoutId id="2147483661" r:id="rId6"/>
    <p:sldLayoutId id="2147483662" r:id="rId7"/>
    <p:sldLayoutId id="2147483673" r:id="rId8"/>
    <p:sldLayoutId id="2147483664" r:id="rId9"/>
    <p:sldLayoutId id="2147483672" r:id="rId10"/>
  </p:sldLayoutIdLst>
  <p:hf hdr="0" dt="0"/>
  <p:txStyles>
    <p:titleStyle>
      <a:lvl1pPr algn="l" defTabSz="914400" rtl="0" eaLnBrk="1" latinLnBrk="0" hangingPunct="1">
        <a:lnSpc>
          <a:spcPct val="90000"/>
        </a:lnSpc>
        <a:spcBef>
          <a:spcPct val="0"/>
        </a:spcBef>
        <a:buNone/>
        <a:defRPr sz="4000" b="1" kern="1200">
          <a:gradFill>
            <a:gsLst>
              <a:gs pos="0">
                <a:schemeClr val="accent1"/>
              </a:gs>
              <a:gs pos="100000">
                <a:schemeClr val="accent3"/>
              </a:gs>
            </a:gsLst>
            <a:lin ang="0" scaled="1"/>
          </a:gra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572" userDrawn="1">
          <p15:clr>
            <a:srgbClr val="F26B43"/>
          </p15:clr>
        </p15:guide>
        <p15:guide id="2" pos="574" userDrawn="1">
          <p15:clr>
            <a:srgbClr val="F26B43"/>
          </p15:clr>
        </p15:guide>
        <p15:guide id="3" pos="7106" userDrawn="1">
          <p15:clr>
            <a:srgbClr val="F26B43"/>
          </p15:clr>
        </p15:guide>
        <p15:guide id="4" orient="horz" pos="3748" userDrawn="1">
          <p15:clr>
            <a:srgbClr val="F26B43"/>
          </p15:clr>
        </p15:guide>
        <p15:guide id="5" pos="4407" userDrawn="1">
          <p15:clr>
            <a:srgbClr val="F26B43"/>
          </p15:clr>
        </p15:guide>
        <p15:guide id="6" pos="3273" userDrawn="1">
          <p15:clr>
            <a:srgbClr val="F26B43"/>
          </p15:clr>
        </p15:guide>
        <p15:guide id="7" pos="3840" userDrawn="1">
          <p15:clr>
            <a:srgbClr val="F26B43"/>
          </p15:clr>
        </p15:guide>
        <p15:guide id="8" orient="horz" pos="216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95000"/>
            <a:alpha val="1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2042409"/>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9.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9.xml"/><Relationship Id="rId4" Type="http://schemas.openxmlformats.org/officeDocument/2006/relationships/image" Target="../media/image26.jpeg"/></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9.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9.xml"/><Relationship Id="rId4" Type="http://schemas.openxmlformats.org/officeDocument/2006/relationships/image" Target="../media/image30.jpeg"/></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9.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9.xml"/><Relationship Id="rId4" Type="http://schemas.openxmlformats.org/officeDocument/2006/relationships/image" Target="../media/image34.jpeg"/></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5.png"/><Relationship Id="rId1" Type="http://schemas.openxmlformats.org/officeDocument/2006/relationships/slideLayout" Target="../slideLayouts/slideLayout9.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9.xml"/><Relationship Id="rId4" Type="http://schemas.openxmlformats.org/officeDocument/2006/relationships/image" Target="../media/image38.jpeg"/></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9.xml"/><Relationship Id="rId5" Type="http://schemas.openxmlformats.org/officeDocument/2006/relationships/image" Target="../media/image40.png"/><Relationship Id="rId4" Type="http://schemas.openxmlformats.org/officeDocument/2006/relationships/image" Target="../media/image39.png"/></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9.xml"/><Relationship Id="rId4" Type="http://schemas.openxmlformats.org/officeDocument/2006/relationships/image" Target="../media/image41.jpeg"/></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9.xml"/><Relationship Id="rId4" Type="http://schemas.openxmlformats.org/officeDocument/2006/relationships/image" Target="../media/image10.jpeg"/></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9.xml"/><Relationship Id="rId5" Type="http://schemas.openxmlformats.org/officeDocument/2006/relationships/image" Target="../media/image43.png"/><Relationship Id="rId4" Type="http://schemas.openxmlformats.org/officeDocument/2006/relationships/image" Target="../media/image42.png"/></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9.xml"/><Relationship Id="rId4" Type="http://schemas.openxmlformats.org/officeDocument/2006/relationships/image" Target="../media/image44.png"/></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9.xml"/><Relationship Id="rId5" Type="http://schemas.openxmlformats.org/officeDocument/2006/relationships/image" Target="../media/image46.png"/><Relationship Id="rId4" Type="http://schemas.openxmlformats.org/officeDocument/2006/relationships/image" Target="../media/image45.png"/></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9.xml"/><Relationship Id="rId4" Type="http://schemas.openxmlformats.org/officeDocument/2006/relationships/image" Target="../media/image47.png"/></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9.xml"/><Relationship Id="rId4" Type="http://schemas.openxmlformats.org/officeDocument/2006/relationships/image" Target="../media/image48.png"/></Relationships>
</file>

<file path=ppt/slides/_rels/slide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9.xml"/><Relationship Id="rId4" Type="http://schemas.openxmlformats.org/officeDocument/2006/relationships/image" Target="../media/image49.png"/></Relationships>
</file>

<file path=ppt/slides/_rels/slide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9.xml"/><Relationship Id="rId4" Type="http://schemas.openxmlformats.org/officeDocument/2006/relationships/image" Target="../media/image50.png"/></Relationships>
</file>

<file path=ppt/slides/_rels/slide2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9.xml"/><Relationship Id="rId4" Type="http://schemas.openxmlformats.org/officeDocument/2006/relationships/image" Target="../media/image11.jpe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9.xml"/><Relationship Id="rId5" Type="http://schemas.openxmlformats.org/officeDocument/2006/relationships/image" Target="../media/image13.png"/><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9.xml"/><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9.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8.png"/><Relationship Id="rId1" Type="http://schemas.openxmlformats.org/officeDocument/2006/relationships/slideLayout" Target="../slideLayouts/slideLayout9.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9.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9.xml"/><Relationship Id="rId4" Type="http://schemas.openxmlformats.org/officeDocument/2006/relationships/image" Target="../media/image22.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64C9CC-E38A-467A-8F1C-459375F5EDFF}"/>
              </a:ext>
            </a:extLst>
          </p:cNvPr>
          <p:cNvSpPr>
            <a:spLocks noGrp="1"/>
          </p:cNvSpPr>
          <p:nvPr>
            <p:ph type="title"/>
          </p:nvPr>
        </p:nvSpPr>
        <p:spPr>
          <a:xfrm>
            <a:off x="819375" y="925361"/>
            <a:ext cx="5690680" cy="1414041"/>
          </a:xfrm>
        </p:spPr>
        <p:txBody>
          <a:bodyPr>
            <a:spAutoFit/>
          </a:bodyPr>
          <a:lstStyle/>
          <a:p>
            <a:pPr>
              <a:lnSpc>
                <a:spcPct val="125000"/>
              </a:lnSpc>
            </a:pPr>
            <a:r>
              <a:rPr lang="zh-CN" altLang="en-US" sz="3600" dirty="0">
                <a:latin typeface="+mj-ea"/>
              </a:rPr>
              <a:t>传感器的关键性能参数分析及其在不同领域的应用</a:t>
            </a:r>
            <a:endParaRPr lang="ru-RU" sz="3600" dirty="0">
              <a:latin typeface="+mj-ea"/>
            </a:endParaRPr>
          </a:p>
        </p:txBody>
      </p:sp>
      <p:sp>
        <p:nvSpPr>
          <p:cNvPr id="3" name="文本占位符 2">
            <a:extLst>
              <a:ext uri="{FF2B5EF4-FFF2-40B4-BE49-F238E27FC236}">
                <a16:creationId xmlns:a16="http://schemas.microsoft.com/office/drawing/2014/main" id="{5ECCBAE3-CEA3-4EE0-83F6-41CFC54D2B4A}"/>
              </a:ext>
            </a:extLst>
          </p:cNvPr>
          <p:cNvSpPr>
            <a:spLocks noGrp="1"/>
          </p:cNvSpPr>
          <p:nvPr>
            <p:ph type="body" sz="quarter" idx="20"/>
          </p:nvPr>
        </p:nvSpPr>
        <p:spPr>
          <a:xfrm>
            <a:off x="819375" y="5145725"/>
            <a:ext cx="4082825" cy="786497"/>
          </a:xfrm>
        </p:spPr>
        <p:txBody>
          <a:bodyPr wrap="square">
            <a:spAutoFit/>
          </a:bodyPr>
          <a:lstStyle/>
          <a:p>
            <a:pPr lvl="0">
              <a:lnSpc>
                <a:spcPct val="120000"/>
              </a:lnSpc>
            </a:pPr>
            <a:r>
              <a:rPr lang="zh-CN" altLang="en-US" dirty="0">
                <a:solidFill>
                  <a:schemeClr val="accent2"/>
                </a:solidFill>
                <a:latin typeface="+mj-ea"/>
                <a:ea typeface="+mj-ea"/>
              </a:rPr>
              <a:t>计算机科学与技术学院</a:t>
            </a:r>
            <a:endParaRPr lang="en-US" altLang="zh-CN" dirty="0">
              <a:solidFill>
                <a:schemeClr val="accent2"/>
              </a:solidFill>
              <a:latin typeface="+mj-ea"/>
              <a:ea typeface="+mj-ea"/>
            </a:endParaRPr>
          </a:p>
          <a:p>
            <a:pPr lvl="0">
              <a:lnSpc>
                <a:spcPct val="120000"/>
              </a:lnSpc>
            </a:pPr>
            <a:r>
              <a:rPr lang="en-US" altLang="zh-CN" dirty="0">
                <a:solidFill>
                  <a:schemeClr val="accent2"/>
                </a:solidFill>
                <a:latin typeface="+mj-ea"/>
                <a:ea typeface="+mj-ea"/>
              </a:rPr>
              <a:t>2024 </a:t>
            </a:r>
            <a:r>
              <a:rPr lang="zh-CN" altLang="en-US" dirty="0">
                <a:solidFill>
                  <a:schemeClr val="accent2"/>
                </a:solidFill>
                <a:latin typeface="+mj-ea"/>
                <a:ea typeface="+mj-ea"/>
              </a:rPr>
              <a:t>年 </a:t>
            </a:r>
            <a:r>
              <a:rPr lang="en-US" altLang="zh-CN" dirty="0">
                <a:solidFill>
                  <a:schemeClr val="accent2"/>
                </a:solidFill>
                <a:latin typeface="+mj-ea"/>
                <a:ea typeface="+mj-ea"/>
              </a:rPr>
              <a:t>10 </a:t>
            </a:r>
            <a:r>
              <a:rPr lang="zh-CN" altLang="en-US" dirty="0">
                <a:solidFill>
                  <a:schemeClr val="accent2"/>
                </a:solidFill>
                <a:latin typeface="+mj-ea"/>
                <a:ea typeface="+mj-ea"/>
              </a:rPr>
              <a:t>月 </a:t>
            </a:r>
            <a:r>
              <a:rPr lang="en-US" altLang="zh-CN" dirty="0">
                <a:solidFill>
                  <a:schemeClr val="accent2"/>
                </a:solidFill>
                <a:latin typeface="+mj-ea"/>
                <a:ea typeface="+mj-ea"/>
              </a:rPr>
              <a:t>31 </a:t>
            </a:r>
            <a:r>
              <a:rPr lang="zh-CN" altLang="en-US" dirty="0">
                <a:solidFill>
                  <a:schemeClr val="accent2"/>
                </a:solidFill>
                <a:latin typeface="+mj-ea"/>
                <a:ea typeface="+mj-ea"/>
              </a:rPr>
              <a:t>日</a:t>
            </a:r>
            <a:endParaRPr lang="en-US" altLang="zh-CN" dirty="0">
              <a:solidFill>
                <a:schemeClr val="accent2"/>
              </a:solidFill>
              <a:latin typeface="+mj-ea"/>
              <a:ea typeface="+mj-ea"/>
            </a:endParaRPr>
          </a:p>
        </p:txBody>
      </p:sp>
      <p:sp>
        <p:nvSpPr>
          <p:cNvPr id="6" name="文本占位符 5">
            <a:extLst>
              <a:ext uri="{FF2B5EF4-FFF2-40B4-BE49-F238E27FC236}">
                <a16:creationId xmlns:a16="http://schemas.microsoft.com/office/drawing/2014/main" id="{CDD6760C-D868-43F4-99FB-1B78C91F8FE1}"/>
              </a:ext>
            </a:extLst>
          </p:cNvPr>
          <p:cNvSpPr>
            <a:spLocks noGrp="1"/>
          </p:cNvSpPr>
          <p:nvPr>
            <p:ph type="body" sz="quarter" idx="13"/>
          </p:nvPr>
        </p:nvSpPr>
        <p:spPr>
          <a:xfrm>
            <a:off x="819375" y="2530484"/>
            <a:ext cx="4458478" cy="606320"/>
          </a:xfrm>
        </p:spPr>
        <p:txBody>
          <a:bodyPr wrap="square">
            <a:spAutoFit/>
          </a:bodyPr>
          <a:lstStyle/>
          <a:p>
            <a:pPr>
              <a:lnSpc>
                <a:spcPct val="125000"/>
              </a:lnSpc>
            </a:pPr>
            <a:r>
              <a:rPr lang="en-US" altLang="zh-CN" sz="1400" dirty="0">
                <a:latin typeface="+mj-ea"/>
                <a:ea typeface="+mj-ea"/>
              </a:rPr>
              <a:t>Key Performance Parameters of Sensors and Their Applications in Different Fields</a:t>
            </a:r>
            <a:endParaRPr lang="ru-RU" sz="1400" dirty="0">
              <a:latin typeface="+mj-ea"/>
              <a:ea typeface="+mj-ea"/>
            </a:endParaRPr>
          </a:p>
        </p:txBody>
      </p:sp>
      <p:pic>
        <p:nvPicPr>
          <p:cNvPr id="12" name="图片占位符 11">
            <a:extLst>
              <a:ext uri="{FF2B5EF4-FFF2-40B4-BE49-F238E27FC236}">
                <a16:creationId xmlns:a16="http://schemas.microsoft.com/office/drawing/2014/main" id="{A93ACF4C-E9B0-426E-B719-A441974AD9CE}"/>
              </a:ext>
            </a:extLst>
          </p:cNvPr>
          <p:cNvPicPr>
            <a:picLocks noGrp="1" noChangeAspect="1"/>
          </p:cNvPicPr>
          <p:nvPr>
            <p:ph type="pic" sz="quarter" idx="21"/>
          </p:nvPr>
        </p:nvPicPr>
        <p:blipFill rotWithShape="1">
          <a:blip r:embed="rId2"/>
          <a:srcRect l="7455" r="7455"/>
          <a:stretch/>
        </p:blipFill>
        <p:spPr/>
      </p:pic>
      <p:pic>
        <p:nvPicPr>
          <p:cNvPr id="14" name="Picture 2">
            <a:extLst>
              <a:ext uri="{FF2B5EF4-FFF2-40B4-BE49-F238E27FC236}">
                <a16:creationId xmlns:a16="http://schemas.microsoft.com/office/drawing/2014/main" id="{3A16D12B-A27D-4FAB-A5B7-8BA6C46D68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1605" y="6401372"/>
            <a:ext cx="1002919" cy="34614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a:extLst>
              <a:ext uri="{FF2B5EF4-FFF2-40B4-BE49-F238E27FC236}">
                <a16:creationId xmlns:a16="http://schemas.microsoft.com/office/drawing/2014/main" id="{AC30E11B-2397-46DC-A18C-36B68F92D19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875" y="6358641"/>
            <a:ext cx="424442" cy="424442"/>
          </a:xfrm>
          <a:prstGeom prst="rect">
            <a:avLst/>
          </a:prstGeom>
          <a:noFill/>
          <a:extLst>
            <a:ext uri="{909E8E84-426E-40DD-AFC4-6F175D3DCCD1}">
              <a14:hiddenFill xmlns:a14="http://schemas.microsoft.com/office/drawing/2010/main">
                <a:solidFill>
                  <a:srgbClr val="FFFFFF"/>
                </a:solidFill>
              </a14:hiddenFill>
            </a:ext>
          </a:extLst>
        </p:spPr>
      </p:pic>
      <p:sp>
        <p:nvSpPr>
          <p:cNvPr id="9" name="文本占位符 2">
            <a:extLst>
              <a:ext uri="{FF2B5EF4-FFF2-40B4-BE49-F238E27FC236}">
                <a16:creationId xmlns:a16="http://schemas.microsoft.com/office/drawing/2014/main" id="{8199765F-7733-4E74-9171-5F186403EECC}"/>
              </a:ext>
            </a:extLst>
          </p:cNvPr>
          <p:cNvSpPr txBox="1">
            <a:spLocks/>
          </p:cNvSpPr>
          <p:nvPr/>
        </p:nvSpPr>
        <p:spPr>
          <a:xfrm>
            <a:off x="873851" y="3579599"/>
            <a:ext cx="3069499" cy="1378967"/>
          </a:xfrm>
          <a:prstGeom prst="rect">
            <a:avLst/>
          </a:prstGeom>
        </p:spPr>
        <p:txBody>
          <a:bodyPr vert="horz" wrap="square" lIns="91440" tIns="45720" rIns="91440" bIns="45720" rtlCol="0" anchor="ctr">
            <a:spAutoFit/>
          </a:bodyPr>
          <a:lstStyle>
            <a:lvl1pPr marL="0" indent="0" algn="l" defTabSz="914400" rtl="0" eaLnBrk="1" latinLnBrk="0" hangingPunct="1">
              <a:lnSpc>
                <a:spcPct val="90000"/>
              </a:lnSpc>
              <a:spcBef>
                <a:spcPts val="1000"/>
              </a:spcBef>
              <a:buFont typeface="Arial" panose="020B0604020202020204" pitchFamily="34" charset="0"/>
              <a:buNone/>
              <a:defRPr sz="1600" b="0" i="0" kern="1200">
                <a:solidFill>
                  <a:schemeClr val="accent3"/>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800" b="1" i="1" kern="1200">
                <a:solidFill>
                  <a:schemeClr val="accent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i="1" kern="1200">
                <a:solidFill>
                  <a:schemeClr val="accent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b="1" i="1" kern="1200">
                <a:solidFill>
                  <a:schemeClr val="accent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b="1" i="1"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200"/>
              </a:lnSpc>
            </a:pPr>
            <a:r>
              <a:rPr lang="en-US" altLang="zh-CN" sz="1400" dirty="0">
                <a:solidFill>
                  <a:schemeClr val="accent2"/>
                </a:solidFill>
                <a:latin typeface="+mj-ea"/>
                <a:ea typeface="+mj-ea"/>
              </a:rPr>
              <a:t>2250758 </a:t>
            </a:r>
            <a:r>
              <a:rPr lang="zh-CN" altLang="en-US" sz="1400" dirty="0">
                <a:solidFill>
                  <a:schemeClr val="accent2"/>
                </a:solidFill>
                <a:latin typeface="+mj-ea"/>
                <a:ea typeface="+mj-ea"/>
              </a:rPr>
              <a:t>林继申</a:t>
            </a:r>
            <a:endParaRPr lang="en-US" altLang="zh-CN" sz="1400" dirty="0">
              <a:solidFill>
                <a:schemeClr val="accent2"/>
              </a:solidFill>
              <a:latin typeface="+mj-ea"/>
              <a:ea typeface="+mj-ea"/>
            </a:endParaRPr>
          </a:p>
          <a:p>
            <a:pPr>
              <a:lnSpc>
                <a:spcPts val="1200"/>
              </a:lnSpc>
            </a:pPr>
            <a:r>
              <a:rPr lang="en-US" altLang="zh-CN" sz="1400" dirty="0">
                <a:solidFill>
                  <a:schemeClr val="accent2"/>
                </a:solidFill>
                <a:latin typeface="+mj-ea"/>
                <a:ea typeface="+mj-ea"/>
              </a:rPr>
              <a:t>2251730 </a:t>
            </a:r>
            <a:r>
              <a:rPr lang="zh-CN" altLang="en-US" sz="1400" dirty="0">
                <a:solidFill>
                  <a:schemeClr val="accent2"/>
                </a:solidFill>
                <a:latin typeface="+mj-ea"/>
                <a:ea typeface="+mj-ea"/>
              </a:rPr>
              <a:t>刘淑仪</a:t>
            </a:r>
            <a:endParaRPr lang="en-US" altLang="zh-CN" sz="1400" dirty="0">
              <a:solidFill>
                <a:schemeClr val="accent2"/>
              </a:solidFill>
              <a:latin typeface="+mj-ea"/>
              <a:ea typeface="+mj-ea"/>
            </a:endParaRPr>
          </a:p>
          <a:p>
            <a:pPr>
              <a:lnSpc>
                <a:spcPts val="1200"/>
              </a:lnSpc>
            </a:pPr>
            <a:r>
              <a:rPr lang="en-US" altLang="zh-CN" sz="1400" dirty="0">
                <a:solidFill>
                  <a:schemeClr val="accent2"/>
                </a:solidFill>
                <a:latin typeface="+mj-ea"/>
                <a:ea typeface="+mj-ea"/>
              </a:rPr>
              <a:t>2254156 </a:t>
            </a:r>
            <a:r>
              <a:rPr lang="zh-CN" altLang="en-US" sz="1400" dirty="0">
                <a:solidFill>
                  <a:schemeClr val="accent2"/>
                </a:solidFill>
                <a:latin typeface="+mj-ea"/>
                <a:ea typeface="+mj-ea"/>
              </a:rPr>
              <a:t>蔡永怡</a:t>
            </a:r>
            <a:endParaRPr lang="en-US" altLang="zh-CN" sz="1400" dirty="0">
              <a:solidFill>
                <a:schemeClr val="accent2"/>
              </a:solidFill>
              <a:latin typeface="+mj-ea"/>
              <a:ea typeface="+mj-ea"/>
            </a:endParaRPr>
          </a:p>
          <a:p>
            <a:pPr>
              <a:lnSpc>
                <a:spcPts val="1200"/>
              </a:lnSpc>
            </a:pPr>
            <a:r>
              <a:rPr lang="en-US" altLang="zh-CN" sz="1400" dirty="0">
                <a:solidFill>
                  <a:schemeClr val="accent2"/>
                </a:solidFill>
                <a:latin typeface="+mj-ea"/>
                <a:ea typeface="+mj-ea"/>
              </a:rPr>
              <a:t>2254269 </a:t>
            </a:r>
            <a:r>
              <a:rPr lang="zh-CN" altLang="en-US" sz="1400" dirty="0">
                <a:solidFill>
                  <a:schemeClr val="accent2"/>
                </a:solidFill>
                <a:latin typeface="+mj-ea"/>
                <a:ea typeface="+mj-ea"/>
              </a:rPr>
              <a:t>吴昊泽</a:t>
            </a:r>
            <a:endParaRPr lang="en-US" altLang="zh-CN" sz="1400" dirty="0">
              <a:solidFill>
                <a:schemeClr val="accent2"/>
              </a:solidFill>
              <a:latin typeface="+mj-ea"/>
              <a:ea typeface="+mj-ea"/>
            </a:endParaRPr>
          </a:p>
          <a:p>
            <a:pPr>
              <a:lnSpc>
                <a:spcPts val="1200"/>
              </a:lnSpc>
            </a:pPr>
            <a:r>
              <a:rPr lang="en-US" altLang="zh-CN" sz="1400" dirty="0">
                <a:solidFill>
                  <a:schemeClr val="accent2"/>
                </a:solidFill>
                <a:latin typeface="+mj-ea"/>
                <a:ea typeface="+mj-ea"/>
              </a:rPr>
              <a:t>2252934 </a:t>
            </a:r>
            <a:r>
              <a:rPr lang="zh-CN" altLang="en-US" sz="1400" dirty="0">
                <a:solidFill>
                  <a:schemeClr val="accent2"/>
                </a:solidFill>
                <a:latin typeface="+mj-ea"/>
                <a:ea typeface="+mj-ea"/>
              </a:rPr>
              <a:t>文达</a:t>
            </a:r>
            <a:endParaRPr lang="en-US" altLang="zh-CN" sz="1400" dirty="0">
              <a:solidFill>
                <a:schemeClr val="accent2"/>
              </a:solidFill>
              <a:latin typeface="+mj-ea"/>
              <a:ea typeface="+mj-ea"/>
            </a:endParaRPr>
          </a:p>
        </p:txBody>
      </p:sp>
    </p:spTree>
    <p:extLst>
      <p:ext uri="{BB962C8B-B14F-4D97-AF65-F5344CB8AC3E}">
        <p14:creationId xmlns:p14="http://schemas.microsoft.com/office/powerpoint/2010/main" val="16500126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D9434DEA-4ED4-41EC-837D-BEE48EE08318}"/>
              </a:ext>
            </a:extLst>
          </p:cNvPr>
          <p:cNvSpPr>
            <a:spLocks noGrp="1"/>
          </p:cNvSpPr>
          <p:nvPr>
            <p:ph type="sldNum" sz="quarter" idx="12"/>
          </p:nvPr>
        </p:nvSpPr>
        <p:spPr>
          <a:xfrm>
            <a:off x="10804358" y="5876271"/>
            <a:ext cx="549442" cy="246221"/>
          </a:xfrm>
        </p:spPr>
        <p:txBody>
          <a:bodyPr>
            <a:spAutoFit/>
          </a:bodyPr>
          <a:lstStyle/>
          <a:p>
            <a:fld id="{D495E168-DA5E-4888-8D8A-92B118324C14}" type="slidenum">
              <a:rPr lang="ru-RU" smtClean="0">
                <a:latin typeface="+mj-ea"/>
                <a:ea typeface="+mj-ea"/>
              </a:rPr>
              <a:t>10</a:t>
            </a:fld>
            <a:endParaRPr lang="ru-RU" dirty="0">
              <a:latin typeface="+mj-ea"/>
              <a:ea typeface="+mj-ea"/>
            </a:endParaRPr>
          </a:p>
        </p:txBody>
      </p:sp>
      <p:sp>
        <p:nvSpPr>
          <p:cNvPr id="7" name="标题 6">
            <a:extLst>
              <a:ext uri="{FF2B5EF4-FFF2-40B4-BE49-F238E27FC236}">
                <a16:creationId xmlns:a16="http://schemas.microsoft.com/office/drawing/2014/main" id="{9A9A2228-2422-4001-A015-435E8391C0D5}"/>
              </a:ext>
            </a:extLst>
          </p:cNvPr>
          <p:cNvSpPr>
            <a:spLocks noGrp="1"/>
          </p:cNvSpPr>
          <p:nvPr>
            <p:ph type="title"/>
          </p:nvPr>
        </p:nvSpPr>
        <p:spPr>
          <a:xfrm>
            <a:off x="838200" y="373782"/>
            <a:ext cx="9050518" cy="480131"/>
          </a:xfrm>
        </p:spPr>
        <p:txBody>
          <a:bodyPr>
            <a:spAutoFit/>
          </a:bodyPr>
          <a:lstStyle/>
          <a:p>
            <a:r>
              <a:rPr lang="en-US" altLang="zh-CN" sz="2800" dirty="0">
                <a:latin typeface="+mj-ea"/>
              </a:rPr>
              <a:t>ADC</a:t>
            </a:r>
            <a:r>
              <a:rPr lang="zh-CN" altLang="en-US" sz="2800" dirty="0">
                <a:latin typeface="+mj-ea"/>
              </a:rPr>
              <a:t>模数信号转换：</a:t>
            </a:r>
            <a:r>
              <a:rPr lang="en-US" altLang="zh-CN" sz="2800" dirty="0">
                <a:latin typeface="+mj-ea"/>
              </a:rPr>
              <a:t>AD4131-8</a:t>
            </a:r>
            <a:endParaRPr lang="zh-CN" altLang="en-US" sz="2800" dirty="0">
              <a:latin typeface="+mj-ea"/>
            </a:endParaRPr>
          </a:p>
        </p:txBody>
      </p:sp>
      <p:pic>
        <p:nvPicPr>
          <p:cNvPr id="11" name="Picture 2">
            <a:extLst>
              <a:ext uri="{FF2B5EF4-FFF2-40B4-BE49-F238E27FC236}">
                <a16:creationId xmlns:a16="http://schemas.microsoft.com/office/drawing/2014/main" id="{B02BC71B-87AC-406C-8152-5CF0EB4620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1605" y="6401372"/>
            <a:ext cx="1002919" cy="34614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a:extLst>
              <a:ext uri="{FF2B5EF4-FFF2-40B4-BE49-F238E27FC236}">
                <a16:creationId xmlns:a16="http://schemas.microsoft.com/office/drawing/2014/main" id="{2545F1B4-21AD-4649-ADFF-49E84A0EF9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875" y="6358641"/>
            <a:ext cx="424442" cy="424442"/>
          </a:xfrm>
          <a:prstGeom prst="rect">
            <a:avLst/>
          </a:prstGeom>
          <a:noFill/>
          <a:extLst>
            <a:ext uri="{909E8E84-426E-40DD-AFC4-6F175D3DCCD1}">
              <a14:hiddenFill xmlns:a14="http://schemas.microsoft.com/office/drawing/2010/main">
                <a:solidFill>
                  <a:srgbClr val="FFFFFF"/>
                </a:solidFill>
              </a14:hiddenFill>
            </a:ext>
          </a:extLst>
        </p:spPr>
      </p:pic>
      <p:sp>
        <p:nvSpPr>
          <p:cNvPr id="10" name="标题 6">
            <a:extLst>
              <a:ext uri="{FF2B5EF4-FFF2-40B4-BE49-F238E27FC236}">
                <a16:creationId xmlns:a16="http://schemas.microsoft.com/office/drawing/2014/main" id="{90B60325-3E34-46BE-B281-FA0C1072BD6B}"/>
              </a:ext>
            </a:extLst>
          </p:cNvPr>
          <p:cNvSpPr txBox="1">
            <a:spLocks/>
          </p:cNvSpPr>
          <p:nvPr/>
        </p:nvSpPr>
        <p:spPr>
          <a:xfrm>
            <a:off x="516317" y="1387221"/>
            <a:ext cx="4784124" cy="369332"/>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sz="4000" b="1" kern="1200">
                <a:gradFill>
                  <a:gsLst>
                    <a:gs pos="0">
                      <a:schemeClr val="accent1"/>
                    </a:gs>
                    <a:gs pos="100000">
                      <a:schemeClr val="accent3"/>
                    </a:gs>
                  </a:gsLst>
                  <a:lin ang="0" scaled="1"/>
                </a:gradFill>
                <a:latin typeface="+mj-lt"/>
                <a:ea typeface="+mj-ea"/>
                <a:cs typeface="+mj-cs"/>
              </a:defRPr>
            </a:lvl1pPr>
          </a:lstStyle>
          <a:p>
            <a:r>
              <a:rPr lang="zh-CN" altLang="en-US" sz="2000" dirty="0">
                <a:latin typeface="+mj-ea"/>
              </a:rPr>
              <a:t>参数</a:t>
            </a:r>
          </a:p>
        </p:txBody>
      </p:sp>
      <p:sp>
        <p:nvSpPr>
          <p:cNvPr id="12" name="标题 6">
            <a:extLst>
              <a:ext uri="{FF2B5EF4-FFF2-40B4-BE49-F238E27FC236}">
                <a16:creationId xmlns:a16="http://schemas.microsoft.com/office/drawing/2014/main" id="{5499E25C-FF19-459D-8D2B-A8AA30CCCBE2}"/>
              </a:ext>
            </a:extLst>
          </p:cNvPr>
          <p:cNvSpPr txBox="1">
            <a:spLocks/>
          </p:cNvSpPr>
          <p:nvPr/>
        </p:nvSpPr>
        <p:spPr>
          <a:xfrm>
            <a:off x="6380490" y="1387221"/>
            <a:ext cx="3508228" cy="369332"/>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sz="4000" b="1" kern="1200">
                <a:gradFill>
                  <a:gsLst>
                    <a:gs pos="0">
                      <a:schemeClr val="accent1"/>
                    </a:gs>
                    <a:gs pos="100000">
                      <a:schemeClr val="accent3"/>
                    </a:gs>
                  </a:gsLst>
                  <a:lin ang="0" scaled="1"/>
                </a:gradFill>
                <a:latin typeface="+mj-lt"/>
                <a:ea typeface="+mj-ea"/>
                <a:cs typeface="+mj-cs"/>
              </a:defRPr>
            </a:lvl1pPr>
          </a:lstStyle>
          <a:p>
            <a:r>
              <a:rPr lang="zh-CN" altLang="en-US" sz="2000" dirty="0">
                <a:latin typeface="+mj-ea"/>
              </a:rPr>
              <a:t>性能</a:t>
            </a:r>
          </a:p>
        </p:txBody>
      </p:sp>
      <p:grpSp>
        <p:nvGrpSpPr>
          <p:cNvPr id="6" name="组合 5">
            <a:extLst>
              <a:ext uri="{FF2B5EF4-FFF2-40B4-BE49-F238E27FC236}">
                <a16:creationId xmlns:a16="http://schemas.microsoft.com/office/drawing/2014/main" id="{A1A351D0-8730-45D2-83B6-BD86321A34D8}"/>
              </a:ext>
            </a:extLst>
          </p:cNvPr>
          <p:cNvGrpSpPr/>
          <p:nvPr/>
        </p:nvGrpSpPr>
        <p:grpSpPr>
          <a:xfrm>
            <a:off x="516317" y="2185902"/>
            <a:ext cx="5746351" cy="3114741"/>
            <a:chOff x="838200" y="1964676"/>
            <a:chExt cx="6704762" cy="3634236"/>
          </a:xfrm>
        </p:grpSpPr>
        <p:pic>
          <p:nvPicPr>
            <p:cNvPr id="2" name="图片 1">
              <a:extLst>
                <a:ext uri="{FF2B5EF4-FFF2-40B4-BE49-F238E27FC236}">
                  <a16:creationId xmlns:a16="http://schemas.microsoft.com/office/drawing/2014/main" id="{861745F4-3C94-47BD-8BC7-630354F7B5E7}"/>
                </a:ext>
              </a:extLst>
            </p:cNvPr>
            <p:cNvPicPr>
              <a:picLocks noChangeAspect="1"/>
            </p:cNvPicPr>
            <p:nvPr/>
          </p:nvPicPr>
          <p:blipFill>
            <a:blip r:embed="rId4"/>
            <a:stretch>
              <a:fillRect/>
            </a:stretch>
          </p:blipFill>
          <p:spPr>
            <a:xfrm>
              <a:off x="838200" y="1964676"/>
              <a:ext cx="6704762" cy="1409524"/>
            </a:xfrm>
            <a:prstGeom prst="rect">
              <a:avLst/>
            </a:prstGeom>
          </p:spPr>
        </p:pic>
        <p:pic>
          <p:nvPicPr>
            <p:cNvPr id="3" name="图片 2">
              <a:extLst>
                <a:ext uri="{FF2B5EF4-FFF2-40B4-BE49-F238E27FC236}">
                  <a16:creationId xmlns:a16="http://schemas.microsoft.com/office/drawing/2014/main" id="{5FB575D5-DE34-4675-A2E6-526765A65F9A}"/>
                </a:ext>
              </a:extLst>
            </p:cNvPr>
            <p:cNvPicPr>
              <a:picLocks noChangeAspect="1"/>
            </p:cNvPicPr>
            <p:nvPr/>
          </p:nvPicPr>
          <p:blipFill>
            <a:blip r:embed="rId5"/>
            <a:stretch>
              <a:fillRect/>
            </a:stretch>
          </p:blipFill>
          <p:spPr>
            <a:xfrm>
              <a:off x="838200" y="3475102"/>
              <a:ext cx="6466667" cy="2123810"/>
            </a:xfrm>
            <a:prstGeom prst="rect">
              <a:avLst/>
            </a:prstGeom>
          </p:spPr>
        </p:pic>
      </p:grpSp>
      <p:pic>
        <p:nvPicPr>
          <p:cNvPr id="5" name="图片 4">
            <a:extLst>
              <a:ext uri="{FF2B5EF4-FFF2-40B4-BE49-F238E27FC236}">
                <a16:creationId xmlns:a16="http://schemas.microsoft.com/office/drawing/2014/main" id="{7DCAE517-F7B3-4BC7-BBE2-210FEE9E8059}"/>
              </a:ext>
            </a:extLst>
          </p:cNvPr>
          <p:cNvPicPr>
            <a:picLocks noChangeAspect="1"/>
          </p:cNvPicPr>
          <p:nvPr/>
        </p:nvPicPr>
        <p:blipFill>
          <a:blip r:embed="rId6"/>
          <a:stretch>
            <a:fillRect/>
          </a:stretch>
        </p:blipFill>
        <p:spPr>
          <a:xfrm>
            <a:off x="6380490" y="2185902"/>
            <a:ext cx="5672889" cy="3428220"/>
          </a:xfrm>
          <a:prstGeom prst="rect">
            <a:avLst/>
          </a:prstGeom>
        </p:spPr>
      </p:pic>
    </p:spTree>
    <p:extLst>
      <p:ext uri="{BB962C8B-B14F-4D97-AF65-F5344CB8AC3E}">
        <p14:creationId xmlns:p14="http://schemas.microsoft.com/office/powerpoint/2010/main" val="20005347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D9434DEA-4ED4-41EC-837D-BEE48EE08318}"/>
              </a:ext>
            </a:extLst>
          </p:cNvPr>
          <p:cNvSpPr>
            <a:spLocks noGrp="1"/>
          </p:cNvSpPr>
          <p:nvPr>
            <p:ph type="sldNum" sz="quarter" idx="12"/>
          </p:nvPr>
        </p:nvSpPr>
        <p:spPr>
          <a:xfrm>
            <a:off x="10804358" y="5876271"/>
            <a:ext cx="549442" cy="246221"/>
          </a:xfrm>
        </p:spPr>
        <p:txBody>
          <a:bodyPr>
            <a:spAutoFit/>
          </a:bodyPr>
          <a:lstStyle/>
          <a:p>
            <a:fld id="{D495E168-DA5E-4888-8D8A-92B118324C14}" type="slidenum">
              <a:rPr lang="ru-RU" smtClean="0">
                <a:latin typeface="+mj-ea"/>
                <a:ea typeface="+mj-ea"/>
              </a:rPr>
              <a:t>11</a:t>
            </a:fld>
            <a:endParaRPr lang="ru-RU" dirty="0">
              <a:latin typeface="+mj-ea"/>
              <a:ea typeface="+mj-ea"/>
            </a:endParaRPr>
          </a:p>
        </p:txBody>
      </p:sp>
      <p:sp>
        <p:nvSpPr>
          <p:cNvPr id="7" name="标题 6">
            <a:extLst>
              <a:ext uri="{FF2B5EF4-FFF2-40B4-BE49-F238E27FC236}">
                <a16:creationId xmlns:a16="http://schemas.microsoft.com/office/drawing/2014/main" id="{9A9A2228-2422-4001-A015-435E8391C0D5}"/>
              </a:ext>
            </a:extLst>
          </p:cNvPr>
          <p:cNvSpPr>
            <a:spLocks noGrp="1"/>
          </p:cNvSpPr>
          <p:nvPr>
            <p:ph type="title"/>
          </p:nvPr>
        </p:nvSpPr>
        <p:spPr>
          <a:xfrm>
            <a:off x="838200" y="373782"/>
            <a:ext cx="9050518" cy="480131"/>
          </a:xfrm>
        </p:spPr>
        <p:txBody>
          <a:bodyPr>
            <a:spAutoFit/>
          </a:bodyPr>
          <a:lstStyle/>
          <a:p>
            <a:r>
              <a:rPr lang="zh-CN" altLang="en-US" sz="2800" dirty="0">
                <a:latin typeface="+mj-ea"/>
              </a:rPr>
              <a:t>电压信号转换为电流信号：</a:t>
            </a:r>
            <a:r>
              <a:rPr lang="en-US" altLang="zh-CN" sz="2800" dirty="0">
                <a:latin typeface="+mj-ea"/>
              </a:rPr>
              <a:t>AM462</a:t>
            </a:r>
            <a:endParaRPr lang="zh-CN" altLang="en-US" sz="2800" dirty="0">
              <a:latin typeface="+mj-ea"/>
            </a:endParaRPr>
          </a:p>
        </p:txBody>
      </p:sp>
      <p:pic>
        <p:nvPicPr>
          <p:cNvPr id="11" name="Picture 2">
            <a:extLst>
              <a:ext uri="{FF2B5EF4-FFF2-40B4-BE49-F238E27FC236}">
                <a16:creationId xmlns:a16="http://schemas.microsoft.com/office/drawing/2014/main" id="{B02BC71B-87AC-406C-8152-5CF0EB4620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1605" y="6401372"/>
            <a:ext cx="1002919" cy="34614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a:extLst>
              <a:ext uri="{FF2B5EF4-FFF2-40B4-BE49-F238E27FC236}">
                <a16:creationId xmlns:a16="http://schemas.microsoft.com/office/drawing/2014/main" id="{2545F1B4-21AD-4649-ADFF-49E84A0EF9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875" y="6358641"/>
            <a:ext cx="424442" cy="424442"/>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8">
            <a:extLst>
              <a:ext uri="{FF2B5EF4-FFF2-40B4-BE49-F238E27FC236}">
                <a16:creationId xmlns:a16="http://schemas.microsoft.com/office/drawing/2014/main" id="{FA27FB4E-9093-4537-AF46-8D79EF85FCEB}"/>
              </a:ext>
            </a:extLst>
          </p:cNvPr>
          <p:cNvSpPr txBox="1"/>
          <p:nvPr/>
        </p:nvSpPr>
        <p:spPr>
          <a:xfrm>
            <a:off x="838200" y="1756553"/>
            <a:ext cx="4784124" cy="1895519"/>
          </a:xfrm>
          <a:prstGeom prst="rect">
            <a:avLst/>
          </a:prstGeom>
          <a:noFill/>
        </p:spPr>
        <p:txBody>
          <a:bodyPr wrap="square">
            <a:spAutoFit/>
          </a:bodyPr>
          <a:lstStyle/>
          <a:p>
            <a:pPr algn="just">
              <a:lnSpc>
                <a:spcPct val="150000"/>
              </a:lnSpc>
            </a:pPr>
            <a:r>
              <a:rPr lang="zh-CN" altLang="en-US" sz="1600" dirty="0">
                <a:effectLst/>
                <a:latin typeface="+mj-ea"/>
                <a:ea typeface="+mj-ea"/>
                <a:cs typeface="Times New Roman" panose="02020603050405020304" pitchFamily="18" charset="0"/>
              </a:rPr>
              <a:t>该电压传感器将待测的较高电压信号通过内置的运算放大器转变为较小的电流信号，实现信号的长距离传输，增强信号的抗干扰性。使用电流输出类型的传感器时应当注意接收端的阻抗不能太大，防止因为传感器输出能力不够导致的数据失真</a:t>
            </a:r>
            <a:r>
              <a:rPr lang="zh-CN" altLang="en-US" sz="1600" dirty="0">
                <a:latin typeface="+mj-ea"/>
                <a:ea typeface="+mj-ea"/>
                <a:cs typeface="Times New Roman" panose="02020603050405020304" pitchFamily="18" charset="0"/>
              </a:rPr>
              <a:t>。</a:t>
            </a:r>
            <a:endParaRPr lang="zh-CN" altLang="en-US" sz="1600" dirty="0">
              <a:latin typeface="+mj-ea"/>
              <a:ea typeface="+mj-ea"/>
            </a:endParaRPr>
          </a:p>
        </p:txBody>
      </p:sp>
      <p:sp>
        <p:nvSpPr>
          <p:cNvPr id="10" name="标题 6">
            <a:extLst>
              <a:ext uri="{FF2B5EF4-FFF2-40B4-BE49-F238E27FC236}">
                <a16:creationId xmlns:a16="http://schemas.microsoft.com/office/drawing/2014/main" id="{90B60325-3E34-46BE-B281-FA0C1072BD6B}"/>
              </a:ext>
            </a:extLst>
          </p:cNvPr>
          <p:cNvSpPr txBox="1">
            <a:spLocks/>
          </p:cNvSpPr>
          <p:nvPr/>
        </p:nvSpPr>
        <p:spPr>
          <a:xfrm>
            <a:off x="838200" y="1387221"/>
            <a:ext cx="4784124" cy="369332"/>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sz="4000" b="1" kern="1200">
                <a:gradFill>
                  <a:gsLst>
                    <a:gs pos="0">
                      <a:schemeClr val="accent1"/>
                    </a:gs>
                    <a:gs pos="100000">
                      <a:schemeClr val="accent3"/>
                    </a:gs>
                  </a:gsLst>
                  <a:lin ang="0" scaled="1"/>
                </a:gradFill>
                <a:latin typeface="+mj-lt"/>
                <a:ea typeface="+mj-ea"/>
                <a:cs typeface="+mj-cs"/>
              </a:defRPr>
            </a:lvl1pPr>
          </a:lstStyle>
          <a:p>
            <a:r>
              <a:rPr lang="zh-CN" altLang="en-US" sz="2000" dirty="0">
                <a:latin typeface="+mj-ea"/>
              </a:rPr>
              <a:t>概述</a:t>
            </a:r>
          </a:p>
        </p:txBody>
      </p:sp>
      <p:sp>
        <p:nvSpPr>
          <p:cNvPr id="12" name="标题 6">
            <a:extLst>
              <a:ext uri="{FF2B5EF4-FFF2-40B4-BE49-F238E27FC236}">
                <a16:creationId xmlns:a16="http://schemas.microsoft.com/office/drawing/2014/main" id="{5499E25C-FF19-459D-8D2B-A8AA30CCCBE2}"/>
              </a:ext>
            </a:extLst>
          </p:cNvPr>
          <p:cNvSpPr txBox="1">
            <a:spLocks/>
          </p:cNvSpPr>
          <p:nvPr/>
        </p:nvSpPr>
        <p:spPr>
          <a:xfrm>
            <a:off x="5854700" y="1387221"/>
            <a:ext cx="4034018" cy="369332"/>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sz="4000" b="1" kern="1200">
                <a:gradFill>
                  <a:gsLst>
                    <a:gs pos="0">
                      <a:schemeClr val="accent1"/>
                    </a:gs>
                    <a:gs pos="100000">
                      <a:schemeClr val="accent3"/>
                    </a:gs>
                  </a:gsLst>
                  <a:lin ang="0" scaled="1"/>
                </a:gradFill>
                <a:latin typeface="+mj-lt"/>
                <a:ea typeface="+mj-ea"/>
                <a:cs typeface="+mj-cs"/>
              </a:defRPr>
            </a:lvl1pPr>
          </a:lstStyle>
          <a:p>
            <a:r>
              <a:rPr lang="zh-CN" altLang="en-US" sz="2000" dirty="0">
                <a:latin typeface="+mj-ea"/>
              </a:rPr>
              <a:t>工作原理</a:t>
            </a:r>
          </a:p>
        </p:txBody>
      </p:sp>
      <p:sp>
        <p:nvSpPr>
          <p:cNvPr id="14" name="文本框 13">
            <a:extLst>
              <a:ext uri="{FF2B5EF4-FFF2-40B4-BE49-F238E27FC236}">
                <a16:creationId xmlns:a16="http://schemas.microsoft.com/office/drawing/2014/main" id="{95032440-2558-4C58-91F4-1E7B5401D5CC}"/>
              </a:ext>
            </a:extLst>
          </p:cNvPr>
          <p:cNvSpPr txBox="1"/>
          <p:nvPr/>
        </p:nvSpPr>
        <p:spPr>
          <a:xfrm>
            <a:off x="5854700" y="1756553"/>
            <a:ext cx="4034018" cy="787523"/>
          </a:xfrm>
          <a:prstGeom prst="rect">
            <a:avLst/>
          </a:prstGeom>
          <a:noFill/>
        </p:spPr>
        <p:txBody>
          <a:bodyPr wrap="square">
            <a:spAutoFit/>
          </a:bodyPr>
          <a:lstStyle/>
          <a:p>
            <a:pPr algn="just">
              <a:lnSpc>
                <a:spcPct val="150000"/>
              </a:lnSpc>
            </a:pPr>
            <a:r>
              <a:rPr lang="zh-CN" altLang="en-US" sz="1600" dirty="0">
                <a:effectLst/>
                <a:latin typeface="+mj-ea"/>
                <a:ea typeface="+mj-ea"/>
                <a:cs typeface="Times New Roman" panose="02020603050405020304" pitchFamily="18" charset="0"/>
              </a:rPr>
              <a:t>将电压信号转换为标准电流信号，增强抗干扰性。</a:t>
            </a:r>
            <a:endParaRPr lang="zh-CN" altLang="en-US" sz="1600" dirty="0">
              <a:latin typeface="+mj-ea"/>
              <a:ea typeface="+mj-ea"/>
            </a:endParaRPr>
          </a:p>
        </p:txBody>
      </p:sp>
      <p:sp>
        <p:nvSpPr>
          <p:cNvPr id="15" name="标题 6">
            <a:extLst>
              <a:ext uri="{FF2B5EF4-FFF2-40B4-BE49-F238E27FC236}">
                <a16:creationId xmlns:a16="http://schemas.microsoft.com/office/drawing/2014/main" id="{86106681-6A74-4732-979B-F8874A3F98B8}"/>
              </a:ext>
            </a:extLst>
          </p:cNvPr>
          <p:cNvSpPr txBox="1">
            <a:spLocks/>
          </p:cNvSpPr>
          <p:nvPr/>
        </p:nvSpPr>
        <p:spPr>
          <a:xfrm>
            <a:off x="5854700" y="2755065"/>
            <a:ext cx="4034018" cy="369332"/>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sz="4000" b="1" kern="1200">
                <a:gradFill>
                  <a:gsLst>
                    <a:gs pos="0">
                      <a:schemeClr val="accent1"/>
                    </a:gs>
                    <a:gs pos="100000">
                      <a:schemeClr val="accent3"/>
                    </a:gs>
                  </a:gsLst>
                  <a:lin ang="0" scaled="1"/>
                </a:gradFill>
                <a:latin typeface="+mj-lt"/>
                <a:ea typeface="+mj-ea"/>
                <a:cs typeface="+mj-cs"/>
              </a:defRPr>
            </a:lvl1pPr>
          </a:lstStyle>
          <a:p>
            <a:r>
              <a:rPr lang="zh-CN" altLang="en-US" sz="2000" dirty="0">
                <a:latin typeface="+mj-ea"/>
              </a:rPr>
              <a:t>应用场景</a:t>
            </a:r>
          </a:p>
        </p:txBody>
      </p:sp>
      <p:sp>
        <p:nvSpPr>
          <p:cNvPr id="16" name="文本框 15">
            <a:extLst>
              <a:ext uri="{FF2B5EF4-FFF2-40B4-BE49-F238E27FC236}">
                <a16:creationId xmlns:a16="http://schemas.microsoft.com/office/drawing/2014/main" id="{6786AC8D-32A5-4B0F-8C84-0646D7D621C3}"/>
              </a:ext>
            </a:extLst>
          </p:cNvPr>
          <p:cNvSpPr txBox="1"/>
          <p:nvPr/>
        </p:nvSpPr>
        <p:spPr>
          <a:xfrm>
            <a:off x="5854700" y="3124397"/>
            <a:ext cx="4034018" cy="1895519"/>
          </a:xfrm>
          <a:prstGeom prst="rect">
            <a:avLst/>
          </a:prstGeom>
          <a:noFill/>
        </p:spPr>
        <p:txBody>
          <a:bodyPr wrap="square">
            <a:spAutoFit/>
          </a:bodyPr>
          <a:lstStyle/>
          <a:p>
            <a:pPr marL="342900" indent="-342900" algn="just">
              <a:lnSpc>
                <a:spcPct val="150000"/>
              </a:lnSpc>
              <a:buFont typeface="+mj-ea"/>
              <a:buAutoNum type="circleNumDbPlain"/>
            </a:pPr>
            <a:r>
              <a:rPr lang="zh-CN" altLang="en-US" sz="1600" dirty="0">
                <a:latin typeface="+mj-ea"/>
                <a:ea typeface="+mj-ea"/>
                <a:cs typeface="Times New Roman" panose="02020603050405020304" pitchFamily="18" charset="0"/>
              </a:rPr>
              <a:t>电源适配与信号处理</a:t>
            </a:r>
            <a:endParaRPr lang="en-US" altLang="zh-CN" sz="1600" dirty="0">
              <a:latin typeface="+mj-ea"/>
              <a:ea typeface="+mj-ea"/>
              <a:cs typeface="Times New Roman" panose="02020603050405020304" pitchFamily="18" charset="0"/>
            </a:endParaRPr>
          </a:p>
          <a:p>
            <a:pPr marL="342900" indent="-342900" algn="just">
              <a:lnSpc>
                <a:spcPct val="150000"/>
              </a:lnSpc>
              <a:buFont typeface="+mj-ea"/>
              <a:buAutoNum type="circleNumDbPlain"/>
            </a:pPr>
            <a:r>
              <a:rPr lang="zh-CN" altLang="en-US" sz="1600" dirty="0">
                <a:latin typeface="+mj-ea"/>
                <a:ea typeface="+mj-ea"/>
                <a:cs typeface="Times New Roman" panose="02020603050405020304" pitchFamily="18" charset="0"/>
              </a:rPr>
              <a:t>仪器仪表</a:t>
            </a:r>
            <a:endParaRPr lang="en-US" altLang="zh-CN" sz="1600" dirty="0">
              <a:latin typeface="+mj-ea"/>
              <a:ea typeface="+mj-ea"/>
              <a:cs typeface="Times New Roman" panose="02020603050405020304" pitchFamily="18" charset="0"/>
            </a:endParaRPr>
          </a:p>
          <a:p>
            <a:pPr marL="342900" indent="-342900" algn="just">
              <a:lnSpc>
                <a:spcPct val="150000"/>
              </a:lnSpc>
              <a:buFont typeface="+mj-ea"/>
              <a:buAutoNum type="circleNumDbPlain"/>
            </a:pPr>
            <a:r>
              <a:rPr lang="zh-CN" altLang="en-US" sz="1600" dirty="0">
                <a:latin typeface="+mj-ea"/>
                <a:ea typeface="+mj-ea"/>
                <a:cs typeface="Times New Roman" panose="02020603050405020304" pitchFamily="18" charset="0"/>
              </a:rPr>
              <a:t>可再生能源系统</a:t>
            </a:r>
            <a:endParaRPr lang="en-US" altLang="zh-CN" sz="1600" dirty="0">
              <a:latin typeface="+mj-ea"/>
              <a:ea typeface="+mj-ea"/>
              <a:cs typeface="Times New Roman" panose="02020603050405020304" pitchFamily="18" charset="0"/>
            </a:endParaRPr>
          </a:p>
          <a:p>
            <a:pPr marL="342900" indent="-342900" algn="just">
              <a:lnSpc>
                <a:spcPct val="150000"/>
              </a:lnSpc>
              <a:buFont typeface="+mj-ea"/>
              <a:buAutoNum type="circleNumDbPlain"/>
            </a:pPr>
            <a:r>
              <a:rPr lang="zh-CN" altLang="en-US" sz="1600" dirty="0">
                <a:latin typeface="+mj-ea"/>
                <a:ea typeface="+mj-ea"/>
                <a:cs typeface="Times New Roman" panose="02020603050405020304" pitchFamily="18" charset="0"/>
              </a:rPr>
              <a:t>模拟信号处理</a:t>
            </a:r>
            <a:endParaRPr lang="en-US" altLang="zh-CN" sz="1600" dirty="0">
              <a:latin typeface="+mj-ea"/>
              <a:ea typeface="+mj-ea"/>
              <a:cs typeface="Times New Roman" panose="02020603050405020304" pitchFamily="18" charset="0"/>
            </a:endParaRPr>
          </a:p>
          <a:p>
            <a:pPr marL="342900" indent="-342900" algn="just">
              <a:lnSpc>
                <a:spcPct val="150000"/>
              </a:lnSpc>
              <a:buFont typeface="+mj-ea"/>
              <a:buAutoNum type="circleNumDbPlain"/>
            </a:pPr>
            <a:r>
              <a:rPr lang="zh-CN" altLang="en-US" sz="1600" dirty="0">
                <a:latin typeface="+mj-ea"/>
                <a:ea typeface="+mj-ea"/>
                <a:cs typeface="Times New Roman" panose="02020603050405020304" pitchFamily="18" charset="0"/>
              </a:rPr>
              <a:t>光放大器</a:t>
            </a:r>
          </a:p>
        </p:txBody>
      </p:sp>
      <p:pic>
        <p:nvPicPr>
          <p:cNvPr id="17" name="图片 16" descr="am462】_am462品牌/图片/价格_am462批发_阿里巴巴">
            <a:extLst>
              <a:ext uri="{FF2B5EF4-FFF2-40B4-BE49-F238E27FC236}">
                <a16:creationId xmlns:a16="http://schemas.microsoft.com/office/drawing/2014/main" id="{2E2C1BD8-2E28-4C6F-97FF-2495BB0CF81D}"/>
              </a:ext>
            </a:extLst>
          </p:cNvPr>
          <p:cNvPicPr/>
          <p:nvPr/>
        </p:nvPicPr>
        <p:blipFill rotWithShape="1">
          <a:blip r:embed="rId4">
            <a:extLst>
              <a:ext uri="{28A0092B-C50C-407E-A947-70E740481C1C}">
                <a14:useLocalDpi xmlns:a14="http://schemas.microsoft.com/office/drawing/2010/main" val="0"/>
              </a:ext>
            </a:extLst>
          </a:blip>
          <a:srcRect t="26818" b="13182"/>
          <a:stretch/>
        </p:blipFill>
        <p:spPr bwMode="auto">
          <a:xfrm>
            <a:off x="838200" y="3956641"/>
            <a:ext cx="3481860" cy="2089116"/>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6830787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D9434DEA-4ED4-41EC-837D-BEE48EE08318}"/>
              </a:ext>
            </a:extLst>
          </p:cNvPr>
          <p:cNvSpPr>
            <a:spLocks noGrp="1"/>
          </p:cNvSpPr>
          <p:nvPr>
            <p:ph type="sldNum" sz="quarter" idx="12"/>
          </p:nvPr>
        </p:nvSpPr>
        <p:spPr>
          <a:xfrm>
            <a:off x="10804358" y="5876271"/>
            <a:ext cx="549442" cy="246221"/>
          </a:xfrm>
        </p:spPr>
        <p:txBody>
          <a:bodyPr>
            <a:spAutoFit/>
          </a:bodyPr>
          <a:lstStyle/>
          <a:p>
            <a:fld id="{D495E168-DA5E-4888-8D8A-92B118324C14}" type="slidenum">
              <a:rPr lang="ru-RU" smtClean="0">
                <a:latin typeface="+mj-ea"/>
                <a:ea typeface="+mj-ea"/>
              </a:rPr>
              <a:t>12</a:t>
            </a:fld>
            <a:endParaRPr lang="ru-RU" dirty="0">
              <a:latin typeface="+mj-ea"/>
              <a:ea typeface="+mj-ea"/>
            </a:endParaRPr>
          </a:p>
        </p:txBody>
      </p:sp>
      <p:sp>
        <p:nvSpPr>
          <p:cNvPr id="7" name="标题 6">
            <a:extLst>
              <a:ext uri="{FF2B5EF4-FFF2-40B4-BE49-F238E27FC236}">
                <a16:creationId xmlns:a16="http://schemas.microsoft.com/office/drawing/2014/main" id="{9A9A2228-2422-4001-A015-435E8391C0D5}"/>
              </a:ext>
            </a:extLst>
          </p:cNvPr>
          <p:cNvSpPr>
            <a:spLocks noGrp="1"/>
          </p:cNvSpPr>
          <p:nvPr>
            <p:ph type="title"/>
          </p:nvPr>
        </p:nvSpPr>
        <p:spPr>
          <a:xfrm>
            <a:off x="838200" y="373782"/>
            <a:ext cx="9050518" cy="480131"/>
          </a:xfrm>
        </p:spPr>
        <p:txBody>
          <a:bodyPr>
            <a:spAutoFit/>
          </a:bodyPr>
          <a:lstStyle/>
          <a:p>
            <a:r>
              <a:rPr lang="zh-CN" altLang="en-US" sz="2800" dirty="0">
                <a:latin typeface="+mj-ea"/>
              </a:rPr>
              <a:t>电压信号转换为电流信号：</a:t>
            </a:r>
            <a:r>
              <a:rPr lang="en-US" altLang="zh-CN" sz="2800" dirty="0">
                <a:latin typeface="+mj-ea"/>
              </a:rPr>
              <a:t>AM462</a:t>
            </a:r>
            <a:endParaRPr lang="zh-CN" altLang="en-US" sz="2800" dirty="0">
              <a:latin typeface="+mj-ea"/>
            </a:endParaRPr>
          </a:p>
        </p:txBody>
      </p:sp>
      <p:pic>
        <p:nvPicPr>
          <p:cNvPr id="11" name="Picture 2">
            <a:extLst>
              <a:ext uri="{FF2B5EF4-FFF2-40B4-BE49-F238E27FC236}">
                <a16:creationId xmlns:a16="http://schemas.microsoft.com/office/drawing/2014/main" id="{B02BC71B-87AC-406C-8152-5CF0EB4620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1605" y="6401372"/>
            <a:ext cx="1002919" cy="34614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a:extLst>
              <a:ext uri="{FF2B5EF4-FFF2-40B4-BE49-F238E27FC236}">
                <a16:creationId xmlns:a16="http://schemas.microsoft.com/office/drawing/2014/main" id="{2545F1B4-21AD-4649-ADFF-49E84A0EF9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875" y="6358641"/>
            <a:ext cx="424442" cy="424442"/>
          </a:xfrm>
          <a:prstGeom prst="rect">
            <a:avLst/>
          </a:prstGeom>
          <a:noFill/>
          <a:extLst>
            <a:ext uri="{909E8E84-426E-40DD-AFC4-6F175D3DCCD1}">
              <a14:hiddenFill xmlns:a14="http://schemas.microsoft.com/office/drawing/2010/main">
                <a:solidFill>
                  <a:srgbClr val="FFFFFF"/>
                </a:solidFill>
              </a14:hiddenFill>
            </a:ext>
          </a:extLst>
        </p:spPr>
      </p:pic>
      <p:sp>
        <p:nvSpPr>
          <p:cNvPr id="10" name="标题 6">
            <a:extLst>
              <a:ext uri="{FF2B5EF4-FFF2-40B4-BE49-F238E27FC236}">
                <a16:creationId xmlns:a16="http://schemas.microsoft.com/office/drawing/2014/main" id="{90B60325-3E34-46BE-B281-FA0C1072BD6B}"/>
              </a:ext>
            </a:extLst>
          </p:cNvPr>
          <p:cNvSpPr txBox="1">
            <a:spLocks/>
          </p:cNvSpPr>
          <p:nvPr/>
        </p:nvSpPr>
        <p:spPr>
          <a:xfrm>
            <a:off x="838200" y="1387221"/>
            <a:ext cx="4784124" cy="369332"/>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sz="4000" b="1" kern="1200">
                <a:gradFill>
                  <a:gsLst>
                    <a:gs pos="0">
                      <a:schemeClr val="accent1"/>
                    </a:gs>
                    <a:gs pos="100000">
                      <a:schemeClr val="accent3"/>
                    </a:gs>
                  </a:gsLst>
                  <a:lin ang="0" scaled="1"/>
                </a:gradFill>
                <a:latin typeface="+mj-lt"/>
                <a:ea typeface="+mj-ea"/>
                <a:cs typeface="+mj-cs"/>
              </a:defRPr>
            </a:lvl1pPr>
          </a:lstStyle>
          <a:p>
            <a:r>
              <a:rPr lang="zh-CN" altLang="en-US" sz="2000" dirty="0">
                <a:latin typeface="+mj-ea"/>
              </a:rPr>
              <a:t>参数</a:t>
            </a:r>
          </a:p>
        </p:txBody>
      </p:sp>
      <p:sp>
        <p:nvSpPr>
          <p:cNvPr id="12" name="标题 6">
            <a:extLst>
              <a:ext uri="{FF2B5EF4-FFF2-40B4-BE49-F238E27FC236}">
                <a16:creationId xmlns:a16="http://schemas.microsoft.com/office/drawing/2014/main" id="{5499E25C-FF19-459D-8D2B-A8AA30CCCBE2}"/>
              </a:ext>
            </a:extLst>
          </p:cNvPr>
          <p:cNvSpPr txBox="1">
            <a:spLocks/>
          </p:cNvSpPr>
          <p:nvPr/>
        </p:nvSpPr>
        <p:spPr>
          <a:xfrm>
            <a:off x="5263183" y="1387221"/>
            <a:ext cx="4625535" cy="369332"/>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sz="4000" b="1" kern="1200">
                <a:gradFill>
                  <a:gsLst>
                    <a:gs pos="0">
                      <a:schemeClr val="accent1"/>
                    </a:gs>
                    <a:gs pos="100000">
                      <a:schemeClr val="accent3"/>
                    </a:gs>
                  </a:gsLst>
                  <a:lin ang="0" scaled="1"/>
                </a:gradFill>
                <a:latin typeface="+mj-lt"/>
                <a:ea typeface="+mj-ea"/>
                <a:cs typeface="+mj-cs"/>
              </a:defRPr>
            </a:lvl1pPr>
          </a:lstStyle>
          <a:p>
            <a:r>
              <a:rPr lang="zh-CN" altLang="en-US" sz="2000" dirty="0">
                <a:latin typeface="+mj-ea"/>
              </a:rPr>
              <a:t>性能</a:t>
            </a:r>
          </a:p>
        </p:txBody>
      </p:sp>
      <p:grpSp>
        <p:nvGrpSpPr>
          <p:cNvPr id="5" name="组合 4">
            <a:extLst>
              <a:ext uri="{FF2B5EF4-FFF2-40B4-BE49-F238E27FC236}">
                <a16:creationId xmlns:a16="http://schemas.microsoft.com/office/drawing/2014/main" id="{4DD6BF39-8BB9-40D3-A940-E9D8012744F2}"/>
              </a:ext>
            </a:extLst>
          </p:cNvPr>
          <p:cNvGrpSpPr/>
          <p:nvPr/>
        </p:nvGrpSpPr>
        <p:grpSpPr>
          <a:xfrm>
            <a:off x="838201" y="1999926"/>
            <a:ext cx="3881284" cy="4299544"/>
            <a:chOff x="838200" y="2004655"/>
            <a:chExt cx="4942857" cy="5475515"/>
          </a:xfrm>
        </p:grpSpPr>
        <p:pic>
          <p:nvPicPr>
            <p:cNvPr id="2" name="图片 1">
              <a:extLst>
                <a:ext uri="{FF2B5EF4-FFF2-40B4-BE49-F238E27FC236}">
                  <a16:creationId xmlns:a16="http://schemas.microsoft.com/office/drawing/2014/main" id="{CBF61DB0-1082-4BF7-A472-12677B3FF58B}"/>
                </a:ext>
              </a:extLst>
            </p:cNvPr>
            <p:cNvPicPr>
              <a:picLocks noChangeAspect="1"/>
            </p:cNvPicPr>
            <p:nvPr/>
          </p:nvPicPr>
          <p:blipFill>
            <a:blip r:embed="rId4"/>
            <a:stretch>
              <a:fillRect/>
            </a:stretch>
          </p:blipFill>
          <p:spPr>
            <a:xfrm>
              <a:off x="838200" y="2004655"/>
              <a:ext cx="4942857" cy="4742857"/>
            </a:xfrm>
            <a:prstGeom prst="rect">
              <a:avLst/>
            </a:prstGeom>
          </p:spPr>
        </p:pic>
        <p:pic>
          <p:nvPicPr>
            <p:cNvPr id="3" name="图片 2">
              <a:extLst>
                <a:ext uri="{FF2B5EF4-FFF2-40B4-BE49-F238E27FC236}">
                  <a16:creationId xmlns:a16="http://schemas.microsoft.com/office/drawing/2014/main" id="{EDBC5732-8B28-4D38-B120-156F58D47296}"/>
                </a:ext>
              </a:extLst>
            </p:cNvPr>
            <p:cNvPicPr>
              <a:picLocks noChangeAspect="1"/>
            </p:cNvPicPr>
            <p:nvPr/>
          </p:nvPicPr>
          <p:blipFill>
            <a:blip r:embed="rId5"/>
            <a:stretch>
              <a:fillRect/>
            </a:stretch>
          </p:blipFill>
          <p:spPr>
            <a:xfrm>
              <a:off x="867696" y="6842075"/>
              <a:ext cx="3161905" cy="638095"/>
            </a:xfrm>
            <a:prstGeom prst="rect">
              <a:avLst/>
            </a:prstGeom>
          </p:spPr>
        </p:pic>
      </p:grpSp>
      <p:pic>
        <p:nvPicPr>
          <p:cNvPr id="6" name="图片 5">
            <a:extLst>
              <a:ext uri="{FF2B5EF4-FFF2-40B4-BE49-F238E27FC236}">
                <a16:creationId xmlns:a16="http://schemas.microsoft.com/office/drawing/2014/main" id="{ED243F19-F8F8-481A-B393-FAB25DD49DB6}"/>
              </a:ext>
            </a:extLst>
          </p:cNvPr>
          <p:cNvPicPr>
            <a:picLocks noChangeAspect="1"/>
          </p:cNvPicPr>
          <p:nvPr/>
        </p:nvPicPr>
        <p:blipFill>
          <a:blip r:embed="rId6"/>
          <a:stretch>
            <a:fillRect/>
          </a:stretch>
        </p:blipFill>
        <p:spPr>
          <a:xfrm>
            <a:off x="5263183" y="1999927"/>
            <a:ext cx="5541175" cy="4195066"/>
          </a:xfrm>
          <a:prstGeom prst="rect">
            <a:avLst/>
          </a:prstGeom>
        </p:spPr>
      </p:pic>
    </p:spTree>
    <p:extLst>
      <p:ext uri="{BB962C8B-B14F-4D97-AF65-F5344CB8AC3E}">
        <p14:creationId xmlns:p14="http://schemas.microsoft.com/office/powerpoint/2010/main" val="36365587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D9434DEA-4ED4-41EC-837D-BEE48EE08318}"/>
              </a:ext>
            </a:extLst>
          </p:cNvPr>
          <p:cNvSpPr>
            <a:spLocks noGrp="1"/>
          </p:cNvSpPr>
          <p:nvPr>
            <p:ph type="sldNum" sz="quarter" idx="12"/>
          </p:nvPr>
        </p:nvSpPr>
        <p:spPr>
          <a:xfrm>
            <a:off x="10804358" y="5876271"/>
            <a:ext cx="549442" cy="246221"/>
          </a:xfrm>
        </p:spPr>
        <p:txBody>
          <a:bodyPr>
            <a:spAutoFit/>
          </a:bodyPr>
          <a:lstStyle/>
          <a:p>
            <a:fld id="{D495E168-DA5E-4888-8D8A-92B118324C14}" type="slidenum">
              <a:rPr lang="ru-RU" smtClean="0">
                <a:latin typeface="+mj-ea"/>
                <a:ea typeface="+mj-ea"/>
              </a:rPr>
              <a:t>13</a:t>
            </a:fld>
            <a:endParaRPr lang="ru-RU" dirty="0">
              <a:latin typeface="+mj-ea"/>
              <a:ea typeface="+mj-ea"/>
            </a:endParaRPr>
          </a:p>
        </p:txBody>
      </p:sp>
      <p:sp>
        <p:nvSpPr>
          <p:cNvPr id="7" name="标题 6">
            <a:extLst>
              <a:ext uri="{FF2B5EF4-FFF2-40B4-BE49-F238E27FC236}">
                <a16:creationId xmlns:a16="http://schemas.microsoft.com/office/drawing/2014/main" id="{9A9A2228-2422-4001-A015-435E8391C0D5}"/>
              </a:ext>
            </a:extLst>
          </p:cNvPr>
          <p:cNvSpPr>
            <a:spLocks noGrp="1"/>
          </p:cNvSpPr>
          <p:nvPr>
            <p:ph type="title"/>
          </p:nvPr>
        </p:nvSpPr>
        <p:spPr>
          <a:xfrm>
            <a:off x="838200" y="373782"/>
            <a:ext cx="9050518" cy="480131"/>
          </a:xfrm>
        </p:spPr>
        <p:txBody>
          <a:bodyPr>
            <a:spAutoFit/>
          </a:bodyPr>
          <a:lstStyle/>
          <a:p>
            <a:r>
              <a:rPr lang="zh-CN" altLang="en-US" sz="2800" dirty="0">
                <a:latin typeface="+mj-ea"/>
              </a:rPr>
              <a:t>霍尔效应电压传感器：</a:t>
            </a:r>
            <a:r>
              <a:rPr lang="en-US" altLang="zh-CN" sz="2800" dirty="0">
                <a:latin typeface="+mj-ea"/>
              </a:rPr>
              <a:t>TBV-AS</a:t>
            </a:r>
            <a:endParaRPr lang="zh-CN" altLang="en-US" sz="2800" dirty="0">
              <a:latin typeface="+mj-ea"/>
            </a:endParaRPr>
          </a:p>
        </p:txBody>
      </p:sp>
      <p:pic>
        <p:nvPicPr>
          <p:cNvPr id="11" name="Picture 2">
            <a:extLst>
              <a:ext uri="{FF2B5EF4-FFF2-40B4-BE49-F238E27FC236}">
                <a16:creationId xmlns:a16="http://schemas.microsoft.com/office/drawing/2014/main" id="{B02BC71B-87AC-406C-8152-5CF0EB4620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1605" y="6401372"/>
            <a:ext cx="1002919" cy="34614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a:extLst>
              <a:ext uri="{FF2B5EF4-FFF2-40B4-BE49-F238E27FC236}">
                <a16:creationId xmlns:a16="http://schemas.microsoft.com/office/drawing/2014/main" id="{2545F1B4-21AD-4649-ADFF-49E84A0EF9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875" y="6358641"/>
            <a:ext cx="424442" cy="424442"/>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8">
            <a:extLst>
              <a:ext uri="{FF2B5EF4-FFF2-40B4-BE49-F238E27FC236}">
                <a16:creationId xmlns:a16="http://schemas.microsoft.com/office/drawing/2014/main" id="{FA27FB4E-9093-4537-AF46-8D79EF85FCEB}"/>
              </a:ext>
            </a:extLst>
          </p:cNvPr>
          <p:cNvSpPr txBox="1"/>
          <p:nvPr/>
        </p:nvSpPr>
        <p:spPr>
          <a:xfrm>
            <a:off x="838200" y="1756553"/>
            <a:ext cx="4784124" cy="2264851"/>
          </a:xfrm>
          <a:prstGeom prst="rect">
            <a:avLst/>
          </a:prstGeom>
          <a:noFill/>
        </p:spPr>
        <p:txBody>
          <a:bodyPr wrap="square">
            <a:spAutoFit/>
          </a:bodyPr>
          <a:lstStyle/>
          <a:p>
            <a:pPr algn="just">
              <a:lnSpc>
                <a:spcPct val="150000"/>
              </a:lnSpc>
            </a:pPr>
            <a:r>
              <a:rPr lang="zh-CN" altLang="en-US" sz="1600" dirty="0">
                <a:effectLst/>
                <a:latin typeface="+mj-ea"/>
                <a:ea typeface="+mj-ea"/>
                <a:cs typeface="Times New Roman" panose="02020603050405020304" pitchFamily="18" charset="0"/>
              </a:rPr>
              <a:t>该电压传感器利用内置的磁感应线圈对带测量高压电进行降压转换，并利用分压所产生的电流的霍尔效应计算得到对应的电压，从而实现高压区与低压区在电路上的隔离，保证安全。传感器在使用的时候应当注意留出足够的隔离安全区间，防止强电进入弱电区。</a:t>
            </a:r>
            <a:endParaRPr lang="zh-CN" altLang="en-US" sz="1600" dirty="0">
              <a:latin typeface="+mj-ea"/>
              <a:ea typeface="+mj-ea"/>
            </a:endParaRPr>
          </a:p>
        </p:txBody>
      </p:sp>
      <p:sp>
        <p:nvSpPr>
          <p:cNvPr id="10" name="标题 6">
            <a:extLst>
              <a:ext uri="{FF2B5EF4-FFF2-40B4-BE49-F238E27FC236}">
                <a16:creationId xmlns:a16="http://schemas.microsoft.com/office/drawing/2014/main" id="{90B60325-3E34-46BE-B281-FA0C1072BD6B}"/>
              </a:ext>
            </a:extLst>
          </p:cNvPr>
          <p:cNvSpPr txBox="1">
            <a:spLocks/>
          </p:cNvSpPr>
          <p:nvPr/>
        </p:nvSpPr>
        <p:spPr>
          <a:xfrm>
            <a:off x="838200" y="1387221"/>
            <a:ext cx="4784124" cy="369332"/>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sz="4000" b="1" kern="1200">
                <a:gradFill>
                  <a:gsLst>
                    <a:gs pos="0">
                      <a:schemeClr val="accent1"/>
                    </a:gs>
                    <a:gs pos="100000">
                      <a:schemeClr val="accent3"/>
                    </a:gs>
                  </a:gsLst>
                  <a:lin ang="0" scaled="1"/>
                </a:gradFill>
                <a:latin typeface="+mj-lt"/>
                <a:ea typeface="+mj-ea"/>
                <a:cs typeface="+mj-cs"/>
              </a:defRPr>
            </a:lvl1pPr>
          </a:lstStyle>
          <a:p>
            <a:r>
              <a:rPr lang="zh-CN" altLang="en-US" sz="2000" dirty="0">
                <a:latin typeface="+mj-ea"/>
              </a:rPr>
              <a:t>概述</a:t>
            </a:r>
          </a:p>
        </p:txBody>
      </p:sp>
      <p:sp>
        <p:nvSpPr>
          <p:cNvPr id="12" name="标题 6">
            <a:extLst>
              <a:ext uri="{FF2B5EF4-FFF2-40B4-BE49-F238E27FC236}">
                <a16:creationId xmlns:a16="http://schemas.microsoft.com/office/drawing/2014/main" id="{5499E25C-FF19-459D-8D2B-A8AA30CCCBE2}"/>
              </a:ext>
            </a:extLst>
          </p:cNvPr>
          <p:cNvSpPr txBox="1">
            <a:spLocks/>
          </p:cNvSpPr>
          <p:nvPr/>
        </p:nvSpPr>
        <p:spPr>
          <a:xfrm>
            <a:off x="5854700" y="1387221"/>
            <a:ext cx="4034018" cy="369332"/>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sz="4000" b="1" kern="1200">
                <a:gradFill>
                  <a:gsLst>
                    <a:gs pos="0">
                      <a:schemeClr val="accent1"/>
                    </a:gs>
                    <a:gs pos="100000">
                      <a:schemeClr val="accent3"/>
                    </a:gs>
                  </a:gsLst>
                  <a:lin ang="0" scaled="1"/>
                </a:gradFill>
                <a:latin typeface="+mj-lt"/>
                <a:ea typeface="+mj-ea"/>
                <a:cs typeface="+mj-cs"/>
              </a:defRPr>
            </a:lvl1pPr>
          </a:lstStyle>
          <a:p>
            <a:r>
              <a:rPr lang="zh-CN" altLang="en-US" sz="2000" dirty="0">
                <a:latin typeface="+mj-ea"/>
              </a:rPr>
              <a:t>工作原理</a:t>
            </a:r>
          </a:p>
        </p:txBody>
      </p:sp>
      <p:sp>
        <p:nvSpPr>
          <p:cNvPr id="14" name="文本框 13">
            <a:extLst>
              <a:ext uri="{FF2B5EF4-FFF2-40B4-BE49-F238E27FC236}">
                <a16:creationId xmlns:a16="http://schemas.microsoft.com/office/drawing/2014/main" id="{95032440-2558-4C58-91F4-1E7B5401D5CC}"/>
              </a:ext>
            </a:extLst>
          </p:cNvPr>
          <p:cNvSpPr txBox="1"/>
          <p:nvPr/>
        </p:nvSpPr>
        <p:spPr>
          <a:xfrm>
            <a:off x="5854700" y="1756553"/>
            <a:ext cx="4034018" cy="418191"/>
          </a:xfrm>
          <a:prstGeom prst="rect">
            <a:avLst/>
          </a:prstGeom>
          <a:noFill/>
        </p:spPr>
        <p:txBody>
          <a:bodyPr wrap="square">
            <a:spAutoFit/>
          </a:bodyPr>
          <a:lstStyle/>
          <a:p>
            <a:pPr algn="just">
              <a:lnSpc>
                <a:spcPct val="150000"/>
              </a:lnSpc>
            </a:pPr>
            <a:r>
              <a:rPr lang="zh-CN" altLang="en-US" sz="1600" dirty="0">
                <a:effectLst/>
                <a:latin typeface="+mj-ea"/>
                <a:ea typeface="+mj-ea"/>
                <a:cs typeface="Times New Roman" panose="02020603050405020304" pitchFamily="18" charset="0"/>
              </a:rPr>
              <a:t>利用霍尔效应实现高压与低压区的隔离。</a:t>
            </a:r>
            <a:endParaRPr lang="zh-CN" altLang="en-US" sz="1600" dirty="0">
              <a:latin typeface="+mj-ea"/>
              <a:ea typeface="+mj-ea"/>
            </a:endParaRPr>
          </a:p>
        </p:txBody>
      </p:sp>
      <p:sp>
        <p:nvSpPr>
          <p:cNvPr id="15" name="标题 6">
            <a:extLst>
              <a:ext uri="{FF2B5EF4-FFF2-40B4-BE49-F238E27FC236}">
                <a16:creationId xmlns:a16="http://schemas.microsoft.com/office/drawing/2014/main" id="{86106681-6A74-4732-979B-F8874A3F98B8}"/>
              </a:ext>
            </a:extLst>
          </p:cNvPr>
          <p:cNvSpPr txBox="1">
            <a:spLocks/>
          </p:cNvSpPr>
          <p:nvPr/>
        </p:nvSpPr>
        <p:spPr>
          <a:xfrm>
            <a:off x="5854700" y="2755065"/>
            <a:ext cx="4034018" cy="369332"/>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sz="4000" b="1" kern="1200">
                <a:gradFill>
                  <a:gsLst>
                    <a:gs pos="0">
                      <a:schemeClr val="accent1"/>
                    </a:gs>
                    <a:gs pos="100000">
                      <a:schemeClr val="accent3"/>
                    </a:gs>
                  </a:gsLst>
                  <a:lin ang="0" scaled="1"/>
                </a:gradFill>
                <a:latin typeface="+mj-lt"/>
                <a:ea typeface="+mj-ea"/>
                <a:cs typeface="+mj-cs"/>
              </a:defRPr>
            </a:lvl1pPr>
          </a:lstStyle>
          <a:p>
            <a:r>
              <a:rPr lang="zh-CN" altLang="en-US" sz="2000" dirty="0">
                <a:latin typeface="+mj-ea"/>
              </a:rPr>
              <a:t>应用场景</a:t>
            </a:r>
          </a:p>
        </p:txBody>
      </p:sp>
      <p:sp>
        <p:nvSpPr>
          <p:cNvPr id="16" name="文本框 15">
            <a:extLst>
              <a:ext uri="{FF2B5EF4-FFF2-40B4-BE49-F238E27FC236}">
                <a16:creationId xmlns:a16="http://schemas.microsoft.com/office/drawing/2014/main" id="{6786AC8D-32A5-4B0F-8C84-0646D7D621C3}"/>
              </a:ext>
            </a:extLst>
          </p:cNvPr>
          <p:cNvSpPr txBox="1"/>
          <p:nvPr/>
        </p:nvSpPr>
        <p:spPr>
          <a:xfrm>
            <a:off x="5854700" y="3124397"/>
            <a:ext cx="4034018" cy="1526187"/>
          </a:xfrm>
          <a:prstGeom prst="rect">
            <a:avLst/>
          </a:prstGeom>
          <a:noFill/>
        </p:spPr>
        <p:txBody>
          <a:bodyPr wrap="square">
            <a:spAutoFit/>
          </a:bodyPr>
          <a:lstStyle/>
          <a:p>
            <a:pPr marL="342900" indent="-342900" algn="just">
              <a:lnSpc>
                <a:spcPct val="150000"/>
              </a:lnSpc>
              <a:buFont typeface="+mj-ea"/>
              <a:buAutoNum type="circleNumDbPlain"/>
            </a:pPr>
            <a:r>
              <a:rPr lang="zh-CN" altLang="en-US" sz="1600" dirty="0">
                <a:latin typeface="+mj-ea"/>
                <a:ea typeface="+mj-ea"/>
                <a:cs typeface="Times New Roman" panose="02020603050405020304" pitchFamily="18" charset="0"/>
              </a:rPr>
              <a:t>电焊机</a:t>
            </a:r>
            <a:endParaRPr lang="en-US" altLang="zh-CN" sz="1600" dirty="0">
              <a:latin typeface="+mj-ea"/>
              <a:ea typeface="+mj-ea"/>
              <a:cs typeface="Times New Roman" panose="02020603050405020304" pitchFamily="18" charset="0"/>
            </a:endParaRPr>
          </a:p>
          <a:p>
            <a:pPr marL="342900" indent="-342900" algn="just">
              <a:lnSpc>
                <a:spcPct val="150000"/>
              </a:lnSpc>
              <a:buFont typeface="+mj-ea"/>
              <a:buAutoNum type="circleNumDbPlain"/>
            </a:pPr>
            <a:r>
              <a:rPr lang="zh-CN" altLang="en-US" sz="1600" dirty="0">
                <a:latin typeface="+mj-ea"/>
                <a:ea typeface="+mj-ea"/>
                <a:cs typeface="Times New Roman" panose="02020603050405020304" pitchFamily="18" charset="0"/>
              </a:rPr>
              <a:t>通信电源</a:t>
            </a:r>
            <a:endParaRPr lang="en-US" altLang="zh-CN" sz="1600" dirty="0">
              <a:latin typeface="+mj-ea"/>
              <a:ea typeface="+mj-ea"/>
              <a:cs typeface="Times New Roman" panose="02020603050405020304" pitchFamily="18" charset="0"/>
            </a:endParaRPr>
          </a:p>
          <a:p>
            <a:pPr marL="342900" indent="-342900" algn="just">
              <a:lnSpc>
                <a:spcPct val="150000"/>
              </a:lnSpc>
              <a:buFont typeface="+mj-ea"/>
              <a:buAutoNum type="circleNumDbPlain"/>
            </a:pPr>
            <a:r>
              <a:rPr lang="zh-CN" altLang="en-US" sz="1600" dirty="0">
                <a:latin typeface="+mj-ea"/>
                <a:ea typeface="+mj-ea"/>
                <a:cs typeface="Times New Roman" panose="02020603050405020304" pitchFamily="18" charset="0"/>
              </a:rPr>
              <a:t>开关电源</a:t>
            </a:r>
            <a:endParaRPr lang="en-US" altLang="zh-CN" sz="1600" dirty="0">
              <a:latin typeface="+mj-ea"/>
              <a:ea typeface="+mj-ea"/>
              <a:cs typeface="Times New Roman" panose="02020603050405020304" pitchFamily="18" charset="0"/>
            </a:endParaRPr>
          </a:p>
          <a:p>
            <a:pPr marL="342900" indent="-342900" algn="just">
              <a:lnSpc>
                <a:spcPct val="150000"/>
              </a:lnSpc>
              <a:buFont typeface="+mj-ea"/>
              <a:buAutoNum type="circleNumDbPlain"/>
            </a:pPr>
            <a:r>
              <a:rPr lang="zh-CN" altLang="en-US" sz="1600" dirty="0">
                <a:latin typeface="+mj-ea"/>
                <a:ea typeface="+mj-ea"/>
                <a:cs typeface="Times New Roman" panose="02020603050405020304" pitchFamily="18" charset="0"/>
              </a:rPr>
              <a:t>变频调速系统</a:t>
            </a:r>
          </a:p>
        </p:txBody>
      </p:sp>
      <p:pic>
        <p:nvPicPr>
          <p:cNvPr id="17" name="图片 16" descr="批发TBV-A25 霍尔效应电压传感器供应商、制造商、工厂-南京托肯电子科技有限公司">
            <a:extLst>
              <a:ext uri="{FF2B5EF4-FFF2-40B4-BE49-F238E27FC236}">
                <a16:creationId xmlns:a16="http://schemas.microsoft.com/office/drawing/2014/main" id="{16319DF4-8753-4F2D-AA82-38C0AB60EEFA}"/>
              </a:ext>
            </a:extLst>
          </p:cNvPr>
          <p:cNvPicPr/>
          <p:nvPr/>
        </p:nvPicPr>
        <p:blipFill rotWithShape="1">
          <a:blip r:embed="rId4" cstate="print">
            <a:extLst>
              <a:ext uri="{28A0092B-C50C-407E-A947-70E740481C1C}">
                <a14:useLocalDpi xmlns:a14="http://schemas.microsoft.com/office/drawing/2010/main" val="0"/>
              </a:ext>
            </a:extLst>
          </a:blip>
          <a:srcRect l="11905" t="13103" r="14966" b="17242"/>
          <a:stretch/>
        </p:blipFill>
        <p:spPr bwMode="auto">
          <a:xfrm>
            <a:off x="8225020" y="2544076"/>
            <a:ext cx="3327395" cy="2605898"/>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6709762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D9434DEA-4ED4-41EC-837D-BEE48EE08318}"/>
              </a:ext>
            </a:extLst>
          </p:cNvPr>
          <p:cNvSpPr>
            <a:spLocks noGrp="1"/>
          </p:cNvSpPr>
          <p:nvPr>
            <p:ph type="sldNum" sz="quarter" idx="12"/>
          </p:nvPr>
        </p:nvSpPr>
        <p:spPr>
          <a:xfrm>
            <a:off x="10804358" y="5876271"/>
            <a:ext cx="549442" cy="246221"/>
          </a:xfrm>
        </p:spPr>
        <p:txBody>
          <a:bodyPr>
            <a:spAutoFit/>
          </a:bodyPr>
          <a:lstStyle/>
          <a:p>
            <a:fld id="{D495E168-DA5E-4888-8D8A-92B118324C14}" type="slidenum">
              <a:rPr lang="ru-RU" smtClean="0">
                <a:latin typeface="+mj-ea"/>
                <a:ea typeface="+mj-ea"/>
              </a:rPr>
              <a:t>14</a:t>
            </a:fld>
            <a:endParaRPr lang="ru-RU" dirty="0">
              <a:latin typeface="+mj-ea"/>
              <a:ea typeface="+mj-ea"/>
            </a:endParaRPr>
          </a:p>
        </p:txBody>
      </p:sp>
      <p:sp>
        <p:nvSpPr>
          <p:cNvPr id="7" name="标题 6">
            <a:extLst>
              <a:ext uri="{FF2B5EF4-FFF2-40B4-BE49-F238E27FC236}">
                <a16:creationId xmlns:a16="http://schemas.microsoft.com/office/drawing/2014/main" id="{9A9A2228-2422-4001-A015-435E8391C0D5}"/>
              </a:ext>
            </a:extLst>
          </p:cNvPr>
          <p:cNvSpPr>
            <a:spLocks noGrp="1"/>
          </p:cNvSpPr>
          <p:nvPr>
            <p:ph type="title"/>
          </p:nvPr>
        </p:nvSpPr>
        <p:spPr>
          <a:xfrm>
            <a:off x="838200" y="373782"/>
            <a:ext cx="9050518" cy="480131"/>
          </a:xfrm>
        </p:spPr>
        <p:txBody>
          <a:bodyPr>
            <a:spAutoFit/>
          </a:bodyPr>
          <a:lstStyle/>
          <a:p>
            <a:r>
              <a:rPr lang="zh-CN" altLang="en-US" sz="2800" dirty="0">
                <a:latin typeface="+mj-ea"/>
              </a:rPr>
              <a:t>霍尔效应电压传感器：</a:t>
            </a:r>
            <a:r>
              <a:rPr lang="en-US" altLang="zh-CN" sz="2800" dirty="0">
                <a:latin typeface="+mj-ea"/>
              </a:rPr>
              <a:t>TBV-AS</a:t>
            </a:r>
            <a:endParaRPr lang="zh-CN" altLang="en-US" sz="2800" dirty="0">
              <a:latin typeface="+mj-ea"/>
            </a:endParaRPr>
          </a:p>
        </p:txBody>
      </p:sp>
      <p:pic>
        <p:nvPicPr>
          <p:cNvPr id="11" name="Picture 2">
            <a:extLst>
              <a:ext uri="{FF2B5EF4-FFF2-40B4-BE49-F238E27FC236}">
                <a16:creationId xmlns:a16="http://schemas.microsoft.com/office/drawing/2014/main" id="{B02BC71B-87AC-406C-8152-5CF0EB4620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1605" y="6401372"/>
            <a:ext cx="1002919" cy="34614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a:extLst>
              <a:ext uri="{FF2B5EF4-FFF2-40B4-BE49-F238E27FC236}">
                <a16:creationId xmlns:a16="http://schemas.microsoft.com/office/drawing/2014/main" id="{2545F1B4-21AD-4649-ADFF-49E84A0EF9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875" y="6358641"/>
            <a:ext cx="424442" cy="424442"/>
          </a:xfrm>
          <a:prstGeom prst="rect">
            <a:avLst/>
          </a:prstGeom>
          <a:noFill/>
          <a:extLst>
            <a:ext uri="{909E8E84-426E-40DD-AFC4-6F175D3DCCD1}">
              <a14:hiddenFill xmlns:a14="http://schemas.microsoft.com/office/drawing/2010/main">
                <a:solidFill>
                  <a:srgbClr val="FFFFFF"/>
                </a:solidFill>
              </a14:hiddenFill>
            </a:ext>
          </a:extLst>
        </p:spPr>
      </p:pic>
      <p:sp>
        <p:nvSpPr>
          <p:cNvPr id="10" name="标题 6">
            <a:extLst>
              <a:ext uri="{FF2B5EF4-FFF2-40B4-BE49-F238E27FC236}">
                <a16:creationId xmlns:a16="http://schemas.microsoft.com/office/drawing/2014/main" id="{90B60325-3E34-46BE-B281-FA0C1072BD6B}"/>
              </a:ext>
            </a:extLst>
          </p:cNvPr>
          <p:cNvSpPr txBox="1">
            <a:spLocks/>
          </p:cNvSpPr>
          <p:nvPr/>
        </p:nvSpPr>
        <p:spPr>
          <a:xfrm>
            <a:off x="838200" y="1387221"/>
            <a:ext cx="4784124" cy="369332"/>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sz="4000" b="1" kern="1200">
                <a:gradFill>
                  <a:gsLst>
                    <a:gs pos="0">
                      <a:schemeClr val="accent1"/>
                    </a:gs>
                    <a:gs pos="100000">
                      <a:schemeClr val="accent3"/>
                    </a:gs>
                  </a:gsLst>
                  <a:lin ang="0" scaled="1"/>
                </a:gradFill>
                <a:latin typeface="+mj-lt"/>
                <a:ea typeface="+mj-ea"/>
                <a:cs typeface="+mj-cs"/>
              </a:defRPr>
            </a:lvl1pPr>
          </a:lstStyle>
          <a:p>
            <a:r>
              <a:rPr lang="zh-CN" altLang="en-US" sz="2000" dirty="0">
                <a:latin typeface="+mj-ea"/>
              </a:rPr>
              <a:t>参数</a:t>
            </a:r>
          </a:p>
        </p:txBody>
      </p:sp>
      <p:sp>
        <p:nvSpPr>
          <p:cNvPr id="12" name="标题 6">
            <a:extLst>
              <a:ext uri="{FF2B5EF4-FFF2-40B4-BE49-F238E27FC236}">
                <a16:creationId xmlns:a16="http://schemas.microsoft.com/office/drawing/2014/main" id="{5499E25C-FF19-459D-8D2B-A8AA30CCCBE2}"/>
              </a:ext>
            </a:extLst>
          </p:cNvPr>
          <p:cNvSpPr txBox="1">
            <a:spLocks/>
          </p:cNvSpPr>
          <p:nvPr/>
        </p:nvSpPr>
        <p:spPr>
          <a:xfrm>
            <a:off x="4252196" y="1387221"/>
            <a:ext cx="5636522" cy="369332"/>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sz="4000" b="1" kern="1200">
                <a:gradFill>
                  <a:gsLst>
                    <a:gs pos="0">
                      <a:schemeClr val="accent1"/>
                    </a:gs>
                    <a:gs pos="100000">
                      <a:schemeClr val="accent3"/>
                    </a:gs>
                  </a:gsLst>
                  <a:lin ang="0" scaled="1"/>
                </a:gradFill>
                <a:latin typeface="+mj-lt"/>
                <a:ea typeface="+mj-ea"/>
                <a:cs typeface="+mj-cs"/>
              </a:defRPr>
            </a:lvl1pPr>
          </a:lstStyle>
          <a:p>
            <a:r>
              <a:rPr lang="zh-CN" altLang="en-US" sz="2000" dirty="0">
                <a:latin typeface="+mj-ea"/>
              </a:rPr>
              <a:t>性能</a:t>
            </a:r>
          </a:p>
        </p:txBody>
      </p:sp>
      <p:pic>
        <p:nvPicPr>
          <p:cNvPr id="2" name="图片 1">
            <a:extLst>
              <a:ext uri="{FF2B5EF4-FFF2-40B4-BE49-F238E27FC236}">
                <a16:creationId xmlns:a16="http://schemas.microsoft.com/office/drawing/2014/main" id="{DB6926FE-999D-4DAD-B549-01D4D8809B15}"/>
              </a:ext>
            </a:extLst>
          </p:cNvPr>
          <p:cNvPicPr>
            <a:picLocks noChangeAspect="1"/>
          </p:cNvPicPr>
          <p:nvPr/>
        </p:nvPicPr>
        <p:blipFill>
          <a:blip r:embed="rId4"/>
          <a:stretch>
            <a:fillRect/>
          </a:stretch>
        </p:blipFill>
        <p:spPr>
          <a:xfrm>
            <a:off x="838200" y="1898010"/>
            <a:ext cx="2914286" cy="4361905"/>
          </a:xfrm>
          <a:prstGeom prst="rect">
            <a:avLst/>
          </a:prstGeom>
        </p:spPr>
      </p:pic>
      <p:pic>
        <p:nvPicPr>
          <p:cNvPr id="3" name="图片 2">
            <a:extLst>
              <a:ext uri="{FF2B5EF4-FFF2-40B4-BE49-F238E27FC236}">
                <a16:creationId xmlns:a16="http://schemas.microsoft.com/office/drawing/2014/main" id="{1BDFEFEC-13B2-4A88-8C2D-C8E4E3301F11}"/>
              </a:ext>
            </a:extLst>
          </p:cNvPr>
          <p:cNvPicPr>
            <a:picLocks noChangeAspect="1"/>
          </p:cNvPicPr>
          <p:nvPr/>
        </p:nvPicPr>
        <p:blipFill>
          <a:blip r:embed="rId5"/>
          <a:stretch>
            <a:fillRect/>
          </a:stretch>
        </p:blipFill>
        <p:spPr>
          <a:xfrm>
            <a:off x="4252196" y="1898010"/>
            <a:ext cx="5752381" cy="2857143"/>
          </a:xfrm>
          <a:prstGeom prst="rect">
            <a:avLst/>
          </a:prstGeom>
        </p:spPr>
      </p:pic>
      <p:pic>
        <p:nvPicPr>
          <p:cNvPr id="5" name="图片 4">
            <a:extLst>
              <a:ext uri="{FF2B5EF4-FFF2-40B4-BE49-F238E27FC236}">
                <a16:creationId xmlns:a16="http://schemas.microsoft.com/office/drawing/2014/main" id="{5D315317-75B8-4DFF-A8DD-26AD5A10AF0B}"/>
              </a:ext>
            </a:extLst>
          </p:cNvPr>
          <p:cNvPicPr>
            <a:picLocks noChangeAspect="1"/>
          </p:cNvPicPr>
          <p:nvPr/>
        </p:nvPicPr>
        <p:blipFill>
          <a:blip r:embed="rId6"/>
          <a:stretch>
            <a:fillRect/>
          </a:stretch>
        </p:blipFill>
        <p:spPr>
          <a:xfrm>
            <a:off x="4252196" y="4903348"/>
            <a:ext cx="2885714" cy="619048"/>
          </a:xfrm>
          <a:prstGeom prst="rect">
            <a:avLst/>
          </a:prstGeom>
        </p:spPr>
      </p:pic>
    </p:spTree>
    <p:extLst>
      <p:ext uri="{BB962C8B-B14F-4D97-AF65-F5344CB8AC3E}">
        <p14:creationId xmlns:p14="http://schemas.microsoft.com/office/powerpoint/2010/main" val="27859578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D9434DEA-4ED4-41EC-837D-BEE48EE08318}"/>
              </a:ext>
            </a:extLst>
          </p:cNvPr>
          <p:cNvSpPr>
            <a:spLocks noGrp="1"/>
          </p:cNvSpPr>
          <p:nvPr>
            <p:ph type="sldNum" sz="quarter" idx="12"/>
          </p:nvPr>
        </p:nvSpPr>
        <p:spPr>
          <a:xfrm>
            <a:off x="10804358" y="5876271"/>
            <a:ext cx="549442" cy="246221"/>
          </a:xfrm>
        </p:spPr>
        <p:txBody>
          <a:bodyPr>
            <a:spAutoFit/>
          </a:bodyPr>
          <a:lstStyle/>
          <a:p>
            <a:fld id="{D495E168-DA5E-4888-8D8A-92B118324C14}" type="slidenum">
              <a:rPr lang="ru-RU" smtClean="0">
                <a:latin typeface="+mj-ea"/>
                <a:ea typeface="+mj-ea"/>
              </a:rPr>
              <a:t>15</a:t>
            </a:fld>
            <a:endParaRPr lang="ru-RU" dirty="0">
              <a:latin typeface="+mj-ea"/>
              <a:ea typeface="+mj-ea"/>
            </a:endParaRPr>
          </a:p>
        </p:txBody>
      </p:sp>
      <p:sp>
        <p:nvSpPr>
          <p:cNvPr id="7" name="标题 6">
            <a:extLst>
              <a:ext uri="{FF2B5EF4-FFF2-40B4-BE49-F238E27FC236}">
                <a16:creationId xmlns:a16="http://schemas.microsoft.com/office/drawing/2014/main" id="{9A9A2228-2422-4001-A015-435E8391C0D5}"/>
              </a:ext>
            </a:extLst>
          </p:cNvPr>
          <p:cNvSpPr>
            <a:spLocks noGrp="1"/>
          </p:cNvSpPr>
          <p:nvPr>
            <p:ph type="title"/>
          </p:nvPr>
        </p:nvSpPr>
        <p:spPr>
          <a:xfrm>
            <a:off x="838200" y="373782"/>
            <a:ext cx="9050518" cy="480131"/>
          </a:xfrm>
        </p:spPr>
        <p:txBody>
          <a:bodyPr>
            <a:spAutoFit/>
          </a:bodyPr>
          <a:lstStyle/>
          <a:p>
            <a:r>
              <a:rPr lang="zh-CN" altLang="en-US" sz="2800" dirty="0">
                <a:latin typeface="+mj-ea"/>
              </a:rPr>
              <a:t>运放式电流采样：</a:t>
            </a:r>
            <a:r>
              <a:rPr lang="en-US" altLang="zh-CN" sz="2800" dirty="0">
                <a:latin typeface="+mj-ea"/>
              </a:rPr>
              <a:t>INA226</a:t>
            </a:r>
            <a:endParaRPr lang="zh-CN" altLang="en-US" sz="2800" dirty="0">
              <a:latin typeface="+mj-ea"/>
            </a:endParaRPr>
          </a:p>
        </p:txBody>
      </p:sp>
      <p:pic>
        <p:nvPicPr>
          <p:cNvPr id="11" name="Picture 2">
            <a:extLst>
              <a:ext uri="{FF2B5EF4-FFF2-40B4-BE49-F238E27FC236}">
                <a16:creationId xmlns:a16="http://schemas.microsoft.com/office/drawing/2014/main" id="{B02BC71B-87AC-406C-8152-5CF0EB4620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1605" y="6401372"/>
            <a:ext cx="1002919" cy="34614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a:extLst>
              <a:ext uri="{FF2B5EF4-FFF2-40B4-BE49-F238E27FC236}">
                <a16:creationId xmlns:a16="http://schemas.microsoft.com/office/drawing/2014/main" id="{2545F1B4-21AD-4649-ADFF-49E84A0EF9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875" y="6358641"/>
            <a:ext cx="424442" cy="424442"/>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8">
            <a:extLst>
              <a:ext uri="{FF2B5EF4-FFF2-40B4-BE49-F238E27FC236}">
                <a16:creationId xmlns:a16="http://schemas.microsoft.com/office/drawing/2014/main" id="{FA27FB4E-9093-4537-AF46-8D79EF85FCEB}"/>
              </a:ext>
            </a:extLst>
          </p:cNvPr>
          <p:cNvSpPr txBox="1"/>
          <p:nvPr/>
        </p:nvSpPr>
        <p:spPr>
          <a:xfrm>
            <a:off x="838200" y="1756553"/>
            <a:ext cx="4784124" cy="3998659"/>
          </a:xfrm>
          <a:prstGeom prst="rect">
            <a:avLst/>
          </a:prstGeom>
          <a:noFill/>
        </p:spPr>
        <p:txBody>
          <a:bodyPr wrap="square">
            <a:spAutoFit/>
          </a:bodyPr>
          <a:lstStyle/>
          <a:p>
            <a:pPr algn="just">
              <a:lnSpc>
                <a:spcPct val="150000"/>
              </a:lnSpc>
              <a:spcAft>
                <a:spcPts val="1000"/>
              </a:spcAft>
            </a:pPr>
            <a:r>
              <a:rPr lang="zh-CN" altLang="en-US" sz="1600" dirty="0">
                <a:effectLst/>
                <a:latin typeface="+mj-ea"/>
                <a:ea typeface="+mj-ea"/>
                <a:cs typeface="Times New Roman" panose="02020603050405020304" pitchFamily="18" charset="0"/>
              </a:rPr>
              <a:t>将采样电阻两端的微小电压差输入差分运算放大器中，并对其进行一定倍率的放大，随后使用内置</a:t>
            </a:r>
            <a:r>
              <a:rPr lang="en-US" altLang="zh-CN" sz="1600" dirty="0">
                <a:effectLst/>
                <a:latin typeface="+mj-ea"/>
                <a:ea typeface="+mj-ea"/>
                <a:cs typeface="Times New Roman" panose="02020603050405020304" pitchFamily="18" charset="0"/>
              </a:rPr>
              <a:t>ADC</a:t>
            </a:r>
            <a:r>
              <a:rPr lang="zh-CN" altLang="en-US" sz="1600" dirty="0">
                <a:effectLst/>
                <a:latin typeface="+mj-ea"/>
                <a:ea typeface="+mj-ea"/>
                <a:cs typeface="Times New Roman" panose="02020603050405020304" pitchFamily="18" charset="0"/>
              </a:rPr>
              <a:t>对其进行模数转换，最终存储在其数据寄存器当中，让单片机可以使用</a:t>
            </a:r>
            <a:r>
              <a:rPr lang="en-US" altLang="zh-CN" sz="1600" dirty="0">
                <a:effectLst/>
                <a:latin typeface="+mj-ea"/>
                <a:ea typeface="+mj-ea"/>
                <a:cs typeface="Times New Roman" panose="02020603050405020304" pitchFamily="18" charset="0"/>
              </a:rPr>
              <a:t>IIC</a:t>
            </a:r>
            <a:r>
              <a:rPr lang="zh-CN" altLang="en-US" sz="1600" dirty="0">
                <a:effectLst/>
                <a:latin typeface="+mj-ea"/>
                <a:ea typeface="+mj-ea"/>
                <a:cs typeface="Times New Roman" panose="02020603050405020304" pitchFamily="18" charset="0"/>
              </a:rPr>
              <a:t>通信协议对其进行访问。同时，其也内置了电压传感器，也可以对电压进行采样。</a:t>
            </a:r>
          </a:p>
          <a:p>
            <a:pPr algn="just">
              <a:lnSpc>
                <a:spcPct val="150000"/>
              </a:lnSpc>
              <a:spcAft>
                <a:spcPts val="1000"/>
              </a:spcAft>
            </a:pPr>
            <a:r>
              <a:rPr lang="en-US" altLang="zh-CN" sz="1600" dirty="0">
                <a:effectLst/>
                <a:latin typeface="+mj-ea"/>
                <a:ea typeface="+mj-ea"/>
                <a:cs typeface="Times New Roman" panose="02020603050405020304" pitchFamily="18" charset="0"/>
              </a:rPr>
              <a:t>IIC</a:t>
            </a:r>
            <a:r>
              <a:rPr lang="zh-CN" altLang="en-US" sz="1600" dirty="0">
                <a:effectLst/>
                <a:latin typeface="+mj-ea"/>
                <a:ea typeface="+mj-ea"/>
                <a:cs typeface="Times New Roman" panose="02020603050405020304" pitchFamily="18" charset="0"/>
              </a:rPr>
              <a:t>输出的传感器芯片需要注意是否要外接上拉电阻，否则可能会出现通信无法正常实现的问题。同时也要注意对应芯片的地址寄存器的值，避免总线上挂载多个相同芯片时出现地址冲突的问题。</a:t>
            </a:r>
          </a:p>
        </p:txBody>
      </p:sp>
      <p:sp>
        <p:nvSpPr>
          <p:cNvPr id="10" name="标题 6">
            <a:extLst>
              <a:ext uri="{FF2B5EF4-FFF2-40B4-BE49-F238E27FC236}">
                <a16:creationId xmlns:a16="http://schemas.microsoft.com/office/drawing/2014/main" id="{90B60325-3E34-46BE-B281-FA0C1072BD6B}"/>
              </a:ext>
            </a:extLst>
          </p:cNvPr>
          <p:cNvSpPr txBox="1">
            <a:spLocks/>
          </p:cNvSpPr>
          <p:nvPr/>
        </p:nvSpPr>
        <p:spPr>
          <a:xfrm>
            <a:off x="838200" y="1387221"/>
            <a:ext cx="4784124" cy="369332"/>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sz="4000" b="1" kern="1200">
                <a:gradFill>
                  <a:gsLst>
                    <a:gs pos="0">
                      <a:schemeClr val="accent1"/>
                    </a:gs>
                    <a:gs pos="100000">
                      <a:schemeClr val="accent3"/>
                    </a:gs>
                  </a:gsLst>
                  <a:lin ang="0" scaled="1"/>
                </a:gradFill>
                <a:latin typeface="+mj-lt"/>
                <a:ea typeface="+mj-ea"/>
                <a:cs typeface="+mj-cs"/>
              </a:defRPr>
            </a:lvl1pPr>
          </a:lstStyle>
          <a:p>
            <a:r>
              <a:rPr lang="zh-CN" altLang="en-US" sz="2000" dirty="0">
                <a:latin typeface="+mj-ea"/>
              </a:rPr>
              <a:t>概述</a:t>
            </a:r>
          </a:p>
        </p:txBody>
      </p:sp>
      <p:sp>
        <p:nvSpPr>
          <p:cNvPr id="12" name="标题 6">
            <a:extLst>
              <a:ext uri="{FF2B5EF4-FFF2-40B4-BE49-F238E27FC236}">
                <a16:creationId xmlns:a16="http://schemas.microsoft.com/office/drawing/2014/main" id="{5499E25C-FF19-459D-8D2B-A8AA30CCCBE2}"/>
              </a:ext>
            </a:extLst>
          </p:cNvPr>
          <p:cNvSpPr txBox="1">
            <a:spLocks/>
          </p:cNvSpPr>
          <p:nvPr/>
        </p:nvSpPr>
        <p:spPr>
          <a:xfrm>
            <a:off x="5854700" y="1387221"/>
            <a:ext cx="4034018" cy="369332"/>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sz="4000" b="1" kern="1200">
                <a:gradFill>
                  <a:gsLst>
                    <a:gs pos="0">
                      <a:schemeClr val="accent1"/>
                    </a:gs>
                    <a:gs pos="100000">
                      <a:schemeClr val="accent3"/>
                    </a:gs>
                  </a:gsLst>
                  <a:lin ang="0" scaled="1"/>
                </a:gradFill>
                <a:latin typeface="+mj-lt"/>
                <a:ea typeface="+mj-ea"/>
                <a:cs typeface="+mj-cs"/>
              </a:defRPr>
            </a:lvl1pPr>
          </a:lstStyle>
          <a:p>
            <a:r>
              <a:rPr lang="zh-CN" altLang="en-US" sz="2000" dirty="0">
                <a:latin typeface="+mj-ea"/>
              </a:rPr>
              <a:t>工作原理</a:t>
            </a:r>
          </a:p>
        </p:txBody>
      </p:sp>
      <p:sp>
        <p:nvSpPr>
          <p:cNvPr id="14" name="文本框 13">
            <a:extLst>
              <a:ext uri="{FF2B5EF4-FFF2-40B4-BE49-F238E27FC236}">
                <a16:creationId xmlns:a16="http://schemas.microsoft.com/office/drawing/2014/main" id="{95032440-2558-4C58-91F4-1E7B5401D5CC}"/>
              </a:ext>
            </a:extLst>
          </p:cNvPr>
          <p:cNvSpPr txBox="1"/>
          <p:nvPr/>
        </p:nvSpPr>
        <p:spPr>
          <a:xfrm>
            <a:off x="5854700" y="1756553"/>
            <a:ext cx="4034018" cy="787523"/>
          </a:xfrm>
          <a:prstGeom prst="rect">
            <a:avLst/>
          </a:prstGeom>
          <a:noFill/>
        </p:spPr>
        <p:txBody>
          <a:bodyPr wrap="square">
            <a:spAutoFit/>
          </a:bodyPr>
          <a:lstStyle/>
          <a:p>
            <a:pPr algn="just">
              <a:lnSpc>
                <a:spcPct val="150000"/>
              </a:lnSpc>
            </a:pPr>
            <a:r>
              <a:rPr lang="zh-CN" altLang="en-US" sz="1600" dirty="0">
                <a:effectLst/>
                <a:latin typeface="+mj-ea"/>
                <a:ea typeface="+mj-ea"/>
                <a:cs typeface="Times New Roman" panose="02020603050405020304" pitchFamily="18" charset="0"/>
              </a:rPr>
              <a:t>通过采样电阻测量电流，内置</a:t>
            </a:r>
            <a:r>
              <a:rPr lang="en-US" altLang="zh-CN" sz="1600" dirty="0">
                <a:effectLst/>
                <a:latin typeface="+mj-ea"/>
                <a:ea typeface="+mj-ea"/>
                <a:cs typeface="Times New Roman" panose="02020603050405020304" pitchFamily="18" charset="0"/>
              </a:rPr>
              <a:t>ADC</a:t>
            </a:r>
            <a:r>
              <a:rPr lang="zh-CN" altLang="en-US" sz="1600" dirty="0">
                <a:effectLst/>
                <a:latin typeface="+mj-ea"/>
                <a:ea typeface="+mj-ea"/>
                <a:cs typeface="Times New Roman" panose="02020603050405020304" pitchFamily="18" charset="0"/>
              </a:rPr>
              <a:t>转换为数字信号。</a:t>
            </a:r>
            <a:endParaRPr lang="zh-CN" altLang="en-US" sz="1600" dirty="0">
              <a:latin typeface="+mj-ea"/>
              <a:ea typeface="+mj-ea"/>
            </a:endParaRPr>
          </a:p>
        </p:txBody>
      </p:sp>
      <p:sp>
        <p:nvSpPr>
          <p:cNvPr id="15" name="标题 6">
            <a:extLst>
              <a:ext uri="{FF2B5EF4-FFF2-40B4-BE49-F238E27FC236}">
                <a16:creationId xmlns:a16="http://schemas.microsoft.com/office/drawing/2014/main" id="{86106681-6A74-4732-979B-F8874A3F98B8}"/>
              </a:ext>
            </a:extLst>
          </p:cNvPr>
          <p:cNvSpPr txBox="1">
            <a:spLocks/>
          </p:cNvSpPr>
          <p:nvPr/>
        </p:nvSpPr>
        <p:spPr>
          <a:xfrm>
            <a:off x="5854700" y="2755065"/>
            <a:ext cx="4034018" cy="369332"/>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sz="4000" b="1" kern="1200">
                <a:gradFill>
                  <a:gsLst>
                    <a:gs pos="0">
                      <a:schemeClr val="accent1"/>
                    </a:gs>
                    <a:gs pos="100000">
                      <a:schemeClr val="accent3"/>
                    </a:gs>
                  </a:gsLst>
                  <a:lin ang="0" scaled="1"/>
                </a:gradFill>
                <a:latin typeface="+mj-lt"/>
                <a:ea typeface="+mj-ea"/>
                <a:cs typeface="+mj-cs"/>
              </a:defRPr>
            </a:lvl1pPr>
          </a:lstStyle>
          <a:p>
            <a:r>
              <a:rPr lang="zh-CN" altLang="en-US" sz="2000" dirty="0">
                <a:latin typeface="+mj-ea"/>
              </a:rPr>
              <a:t>应用场景</a:t>
            </a:r>
          </a:p>
        </p:txBody>
      </p:sp>
      <p:sp>
        <p:nvSpPr>
          <p:cNvPr id="16" name="文本框 15">
            <a:extLst>
              <a:ext uri="{FF2B5EF4-FFF2-40B4-BE49-F238E27FC236}">
                <a16:creationId xmlns:a16="http://schemas.microsoft.com/office/drawing/2014/main" id="{6786AC8D-32A5-4B0F-8C84-0646D7D621C3}"/>
              </a:ext>
            </a:extLst>
          </p:cNvPr>
          <p:cNvSpPr txBox="1"/>
          <p:nvPr/>
        </p:nvSpPr>
        <p:spPr>
          <a:xfrm>
            <a:off x="5854700" y="3124397"/>
            <a:ext cx="4034018" cy="2634183"/>
          </a:xfrm>
          <a:prstGeom prst="rect">
            <a:avLst/>
          </a:prstGeom>
          <a:noFill/>
        </p:spPr>
        <p:txBody>
          <a:bodyPr wrap="square">
            <a:spAutoFit/>
          </a:bodyPr>
          <a:lstStyle/>
          <a:p>
            <a:pPr marL="342900" indent="-342900" algn="just">
              <a:lnSpc>
                <a:spcPct val="150000"/>
              </a:lnSpc>
              <a:buFont typeface="+mj-ea"/>
              <a:buAutoNum type="circleNumDbPlain"/>
            </a:pPr>
            <a:r>
              <a:rPr lang="zh-CN" altLang="en-US" sz="1600" dirty="0">
                <a:latin typeface="+mj-ea"/>
                <a:ea typeface="+mj-ea"/>
                <a:cs typeface="Times New Roman" panose="02020603050405020304" pitchFamily="18" charset="0"/>
              </a:rPr>
              <a:t>电信设备</a:t>
            </a:r>
            <a:endParaRPr lang="en-US" altLang="zh-CN" sz="1600" dirty="0">
              <a:latin typeface="+mj-ea"/>
              <a:ea typeface="+mj-ea"/>
              <a:cs typeface="Times New Roman" panose="02020603050405020304" pitchFamily="18" charset="0"/>
            </a:endParaRPr>
          </a:p>
          <a:p>
            <a:pPr marL="342900" indent="-342900" algn="just">
              <a:lnSpc>
                <a:spcPct val="150000"/>
              </a:lnSpc>
              <a:buFont typeface="+mj-ea"/>
              <a:buAutoNum type="circleNumDbPlain"/>
            </a:pPr>
            <a:r>
              <a:rPr lang="zh-CN" altLang="en-US" sz="1600" dirty="0">
                <a:latin typeface="+mj-ea"/>
                <a:ea typeface="+mj-ea"/>
                <a:cs typeface="Times New Roman" panose="02020603050405020304" pitchFamily="18" charset="0"/>
              </a:rPr>
              <a:t>服务器</a:t>
            </a:r>
            <a:endParaRPr lang="en-US" altLang="zh-CN" sz="1600" dirty="0">
              <a:latin typeface="+mj-ea"/>
              <a:ea typeface="+mj-ea"/>
              <a:cs typeface="Times New Roman" panose="02020603050405020304" pitchFamily="18" charset="0"/>
            </a:endParaRPr>
          </a:p>
          <a:p>
            <a:pPr marL="342900" indent="-342900" algn="just">
              <a:lnSpc>
                <a:spcPct val="150000"/>
              </a:lnSpc>
              <a:buFont typeface="+mj-ea"/>
              <a:buAutoNum type="circleNumDbPlain"/>
            </a:pPr>
            <a:r>
              <a:rPr lang="zh-CN" altLang="en-US" sz="1600" dirty="0">
                <a:latin typeface="+mj-ea"/>
                <a:ea typeface="+mj-ea"/>
                <a:cs typeface="Times New Roman" panose="02020603050405020304" pitchFamily="18" charset="0"/>
              </a:rPr>
              <a:t>计算</a:t>
            </a:r>
            <a:endParaRPr lang="en-US" altLang="zh-CN" sz="1600" dirty="0">
              <a:latin typeface="+mj-ea"/>
              <a:ea typeface="+mj-ea"/>
              <a:cs typeface="Times New Roman" panose="02020603050405020304" pitchFamily="18" charset="0"/>
            </a:endParaRPr>
          </a:p>
          <a:p>
            <a:pPr marL="342900" indent="-342900" algn="just">
              <a:lnSpc>
                <a:spcPct val="150000"/>
              </a:lnSpc>
              <a:buFont typeface="+mj-ea"/>
              <a:buAutoNum type="circleNumDbPlain"/>
            </a:pPr>
            <a:r>
              <a:rPr lang="zh-CN" altLang="en-US" sz="1600" dirty="0">
                <a:latin typeface="+mj-ea"/>
                <a:ea typeface="+mj-ea"/>
                <a:cs typeface="Times New Roman" panose="02020603050405020304" pitchFamily="18" charset="0"/>
              </a:rPr>
              <a:t>电源管理</a:t>
            </a:r>
            <a:endParaRPr lang="en-US" altLang="zh-CN" sz="1600" dirty="0">
              <a:latin typeface="+mj-ea"/>
              <a:ea typeface="+mj-ea"/>
              <a:cs typeface="Times New Roman" panose="02020603050405020304" pitchFamily="18" charset="0"/>
            </a:endParaRPr>
          </a:p>
          <a:p>
            <a:pPr marL="342900" indent="-342900" algn="just">
              <a:lnSpc>
                <a:spcPct val="150000"/>
              </a:lnSpc>
              <a:buFont typeface="+mj-ea"/>
              <a:buAutoNum type="circleNumDbPlain"/>
            </a:pPr>
            <a:r>
              <a:rPr lang="zh-CN" altLang="en-US" sz="1600" dirty="0">
                <a:latin typeface="+mj-ea"/>
                <a:ea typeface="+mj-ea"/>
                <a:cs typeface="Times New Roman" panose="02020603050405020304" pitchFamily="18" charset="0"/>
              </a:rPr>
              <a:t>电池充电器</a:t>
            </a:r>
            <a:endParaRPr lang="en-US" altLang="zh-CN" sz="1600" dirty="0">
              <a:latin typeface="+mj-ea"/>
              <a:ea typeface="+mj-ea"/>
              <a:cs typeface="Times New Roman" panose="02020603050405020304" pitchFamily="18" charset="0"/>
            </a:endParaRPr>
          </a:p>
          <a:p>
            <a:pPr marL="342900" indent="-342900" algn="just">
              <a:lnSpc>
                <a:spcPct val="150000"/>
              </a:lnSpc>
              <a:buFont typeface="+mj-ea"/>
              <a:buAutoNum type="circleNumDbPlain"/>
            </a:pPr>
            <a:r>
              <a:rPr lang="zh-CN" altLang="en-US" sz="1600" dirty="0">
                <a:latin typeface="+mj-ea"/>
                <a:ea typeface="+mj-ea"/>
                <a:cs typeface="Times New Roman" panose="02020603050405020304" pitchFamily="18" charset="0"/>
              </a:rPr>
              <a:t>电源</a:t>
            </a:r>
            <a:endParaRPr lang="en-US" altLang="zh-CN" sz="1600" dirty="0">
              <a:latin typeface="+mj-ea"/>
              <a:ea typeface="+mj-ea"/>
              <a:cs typeface="Times New Roman" panose="02020603050405020304" pitchFamily="18" charset="0"/>
            </a:endParaRPr>
          </a:p>
          <a:p>
            <a:pPr marL="342900" indent="-342900" algn="just">
              <a:lnSpc>
                <a:spcPct val="150000"/>
              </a:lnSpc>
              <a:buFont typeface="+mj-ea"/>
              <a:buAutoNum type="circleNumDbPlain"/>
            </a:pPr>
            <a:r>
              <a:rPr lang="zh-CN" altLang="en-US" sz="1600" dirty="0">
                <a:latin typeface="+mj-ea"/>
                <a:ea typeface="+mj-ea"/>
                <a:cs typeface="Times New Roman" panose="02020603050405020304" pitchFamily="18" charset="0"/>
              </a:rPr>
              <a:t>测试设备</a:t>
            </a:r>
          </a:p>
        </p:txBody>
      </p:sp>
      <p:pic>
        <p:nvPicPr>
          <p:cNvPr id="17" name="图片 16">
            <a:extLst>
              <a:ext uri="{FF2B5EF4-FFF2-40B4-BE49-F238E27FC236}">
                <a16:creationId xmlns:a16="http://schemas.microsoft.com/office/drawing/2014/main" id="{57E57D99-A28D-4CF0-8D84-4DACB0CF71E7}"/>
              </a:ext>
            </a:extLst>
          </p:cNvPr>
          <p:cNvPicPr/>
          <p:nvPr/>
        </p:nvPicPr>
        <p:blipFill rotWithShape="1">
          <a:blip r:embed="rId4" cstate="print">
            <a:extLst>
              <a:ext uri="{28A0092B-C50C-407E-A947-70E740481C1C}">
                <a14:useLocalDpi xmlns:a14="http://schemas.microsoft.com/office/drawing/2010/main" val="0"/>
              </a:ext>
            </a:extLst>
          </a:blip>
          <a:srcRect b="24637"/>
          <a:stretch/>
        </p:blipFill>
        <p:spPr bwMode="auto">
          <a:xfrm>
            <a:off x="8140696" y="2654301"/>
            <a:ext cx="3496044" cy="2634182"/>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7161680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0818BA2E-0D86-4472-A22A-D17C8422FAA6}"/>
              </a:ext>
            </a:extLst>
          </p:cNvPr>
          <p:cNvPicPr>
            <a:picLocks noChangeAspect="1"/>
          </p:cNvPicPr>
          <p:nvPr/>
        </p:nvPicPr>
        <p:blipFill>
          <a:blip r:embed="rId2"/>
          <a:stretch>
            <a:fillRect/>
          </a:stretch>
        </p:blipFill>
        <p:spPr>
          <a:xfrm>
            <a:off x="4704736" y="1958632"/>
            <a:ext cx="6341806" cy="3788846"/>
          </a:xfrm>
          <a:prstGeom prst="rect">
            <a:avLst/>
          </a:prstGeom>
        </p:spPr>
      </p:pic>
      <p:sp>
        <p:nvSpPr>
          <p:cNvPr id="4" name="灯片编号占位符 3">
            <a:extLst>
              <a:ext uri="{FF2B5EF4-FFF2-40B4-BE49-F238E27FC236}">
                <a16:creationId xmlns:a16="http://schemas.microsoft.com/office/drawing/2014/main" id="{D9434DEA-4ED4-41EC-837D-BEE48EE08318}"/>
              </a:ext>
            </a:extLst>
          </p:cNvPr>
          <p:cNvSpPr>
            <a:spLocks noGrp="1"/>
          </p:cNvSpPr>
          <p:nvPr>
            <p:ph type="sldNum" sz="quarter" idx="12"/>
          </p:nvPr>
        </p:nvSpPr>
        <p:spPr>
          <a:xfrm>
            <a:off x="10804358" y="5876271"/>
            <a:ext cx="549442" cy="246221"/>
          </a:xfrm>
        </p:spPr>
        <p:txBody>
          <a:bodyPr>
            <a:spAutoFit/>
          </a:bodyPr>
          <a:lstStyle/>
          <a:p>
            <a:fld id="{D495E168-DA5E-4888-8D8A-92B118324C14}" type="slidenum">
              <a:rPr lang="ru-RU" smtClean="0">
                <a:latin typeface="+mj-ea"/>
                <a:ea typeface="+mj-ea"/>
              </a:rPr>
              <a:t>16</a:t>
            </a:fld>
            <a:endParaRPr lang="ru-RU" dirty="0">
              <a:latin typeface="+mj-ea"/>
              <a:ea typeface="+mj-ea"/>
            </a:endParaRPr>
          </a:p>
        </p:txBody>
      </p:sp>
      <p:sp>
        <p:nvSpPr>
          <p:cNvPr id="7" name="标题 6">
            <a:extLst>
              <a:ext uri="{FF2B5EF4-FFF2-40B4-BE49-F238E27FC236}">
                <a16:creationId xmlns:a16="http://schemas.microsoft.com/office/drawing/2014/main" id="{9A9A2228-2422-4001-A015-435E8391C0D5}"/>
              </a:ext>
            </a:extLst>
          </p:cNvPr>
          <p:cNvSpPr>
            <a:spLocks noGrp="1"/>
          </p:cNvSpPr>
          <p:nvPr>
            <p:ph type="title"/>
          </p:nvPr>
        </p:nvSpPr>
        <p:spPr>
          <a:xfrm>
            <a:off x="838200" y="373782"/>
            <a:ext cx="9050518" cy="480131"/>
          </a:xfrm>
        </p:spPr>
        <p:txBody>
          <a:bodyPr>
            <a:spAutoFit/>
          </a:bodyPr>
          <a:lstStyle/>
          <a:p>
            <a:r>
              <a:rPr lang="zh-CN" altLang="en-US" sz="2800" dirty="0">
                <a:latin typeface="+mj-ea"/>
              </a:rPr>
              <a:t>运放式电流采样：</a:t>
            </a:r>
            <a:r>
              <a:rPr lang="en-US" altLang="zh-CN" sz="2800" dirty="0">
                <a:latin typeface="+mj-ea"/>
              </a:rPr>
              <a:t>INA226</a:t>
            </a:r>
            <a:endParaRPr lang="zh-CN" altLang="en-US" sz="2800" dirty="0">
              <a:latin typeface="+mj-ea"/>
            </a:endParaRPr>
          </a:p>
        </p:txBody>
      </p:sp>
      <p:pic>
        <p:nvPicPr>
          <p:cNvPr id="11" name="Picture 2">
            <a:extLst>
              <a:ext uri="{FF2B5EF4-FFF2-40B4-BE49-F238E27FC236}">
                <a16:creationId xmlns:a16="http://schemas.microsoft.com/office/drawing/2014/main" id="{B02BC71B-87AC-406C-8152-5CF0EB4620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1605" y="6401372"/>
            <a:ext cx="1002919" cy="34614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a:extLst>
              <a:ext uri="{FF2B5EF4-FFF2-40B4-BE49-F238E27FC236}">
                <a16:creationId xmlns:a16="http://schemas.microsoft.com/office/drawing/2014/main" id="{2545F1B4-21AD-4649-ADFF-49E84A0EF91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875" y="6358641"/>
            <a:ext cx="424442" cy="424442"/>
          </a:xfrm>
          <a:prstGeom prst="rect">
            <a:avLst/>
          </a:prstGeom>
          <a:noFill/>
          <a:extLst>
            <a:ext uri="{909E8E84-426E-40DD-AFC4-6F175D3DCCD1}">
              <a14:hiddenFill xmlns:a14="http://schemas.microsoft.com/office/drawing/2010/main">
                <a:solidFill>
                  <a:srgbClr val="FFFFFF"/>
                </a:solidFill>
              </a14:hiddenFill>
            </a:ext>
          </a:extLst>
        </p:spPr>
      </p:pic>
      <p:sp>
        <p:nvSpPr>
          <p:cNvPr id="10" name="标题 6">
            <a:extLst>
              <a:ext uri="{FF2B5EF4-FFF2-40B4-BE49-F238E27FC236}">
                <a16:creationId xmlns:a16="http://schemas.microsoft.com/office/drawing/2014/main" id="{90B60325-3E34-46BE-B281-FA0C1072BD6B}"/>
              </a:ext>
            </a:extLst>
          </p:cNvPr>
          <p:cNvSpPr txBox="1">
            <a:spLocks/>
          </p:cNvSpPr>
          <p:nvPr/>
        </p:nvSpPr>
        <p:spPr>
          <a:xfrm>
            <a:off x="838200" y="1387221"/>
            <a:ext cx="4784124" cy="369332"/>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sz="4000" b="1" kern="1200">
                <a:gradFill>
                  <a:gsLst>
                    <a:gs pos="0">
                      <a:schemeClr val="accent1"/>
                    </a:gs>
                    <a:gs pos="100000">
                      <a:schemeClr val="accent3"/>
                    </a:gs>
                  </a:gsLst>
                  <a:lin ang="0" scaled="1"/>
                </a:gradFill>
                <a:latin typeface="+mj-lt"/>
                <a:ea typeface="+mj-ea"/>
                <a:cs typeface="+mj-cs"/>
              </a:defRPr>
            </a:lvl1pPr>
          </a:lstStyle>
          <a:p>
            <a:r>
              <a:rPr lang="zh-CN" altLang="en-US" sz="2000" dirty="0">
                <a:latin typeface="+mj-ea"/>
              </a:rPr>
              <a:t>参数</a:t>
            </a:r>
          </a:p>
        </p:txBody>
      </p:sp>
      <p:sp>
        <p:nvSpPr>
          <p:cNvPr id="12" name="标题 6">
            <a:extLst>
              <a:ext uri="{FF2B5EF4-FFF2-40B4-BE49-F238E27FC236}">
                <a16:creationId xmlns:a16="http://schemas.microsoft.com/office/drawing/2014/main" id="{5499E25C-FF19-459D-8D2B-A8AA30CCCBE2}"/>
              </a:ext>
            </a:extLst>
          </p:cNvPr>
          <p:cNvSpPr txBox="1">
            <a:spLocks/>
          </p:cNvSpPr>
          <p:nvPr/>
        </p:nvSpPr>
        <p:spPr>
          <a:xfrm>
            <a:off x="4704736" y="1387221"/>
            <a:ext cx="5183982" cy="369332"/>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sz="4000" b="1" kern="1200">
                <a:gradFill>
                  <a:gsLst>
                    <a:gs pos="0">
                      <a:schemeClr val="accent1"/>
                    </a:gs>
                    <a:gs pos="100000">
                      <a:schemeClr val="accent3"/>
                    </a:gs>
                  </a:gsLst>
                  <a:lin ang="0" scaled="1"/>
                </a:gradFill>
                <a:latin typeface="+mj-lt"/>
                <a:ea typeface="+mj-ea"/>
                <a:cs typeface="+mj-cs"/>
              </a:defRPr>
            </a:lvl1pPr>
          </a:lstStyle>
          <a:p>
            <a:r>
              <a:rPr lang="zh-CN" altLang="en-US" sz="2000" dirty="0">
                <a:latin typeface="+mj-ea"/>
              </a:rPr>
              <a:t>性能</a:t>
            </a:r>
          </a:p>
        </p:txBody>
      </p:sp>
      <p:grpSp>
        <p:nvGrpSpPr>
          <p:cNvPr id="5" name="组合 4">
            <a:extLst>
              <a:ext uri="{FF2B5EF4-FFF2-40B4-BE49-F238E27FC236}">
                <a16:creationId xmlns:a16="http://schemas.microsoft.com/office/drawing/2014/main" id="{4A3285F2-B013-4788-AF96-5AAEE36761B6}"/>
              </a:ext>
            </a:extLst>
          </p:cNvPr>
          <p:cNvGrpSpPr/>
          <p:nvPr/>
        </p:nvGrpSpPr>
        <p:grpSpPr>
          <a:xfrm>
            <a:off x="838200" y="1756553"/>
            <a:ext cx="3387768" cy="4589649"/>
            <a:chOff x="838200" y="1894569"/>
            <a:chExt cx="3485714" cy="4722344"/>
          </a:xfrm>
        </p:grpSpPr>
        <p:pic>
          <p:nvPicPr>
            <p:cNvPr id="2" name="图片 1">
              <a:extLst>
                <a:ext uri="{FF2B5EF4-FFF2-40B4-BE49-F238E27FC236}">
                  <a16:creationId xmlns:a16="http://schemas.microsoft.com/office/drawing/2014/main" id="{65B62EA2-CD91-454B-93DA-5C35D110F1EB}"/>
                </a:ext>
              </a:extLst>
            </p:cNvPr>
            <p:cNvPicPr>
              <a:picLocks noChangeAspect="1"/>
            </p:cNvPicPr>
            <p:nvPr/>
          </p:nvPicPr>
          <p:blipFill>
            <a:blip r:embed="rId5"/>
            <a:stretch>
              <a:fillRect/>
            </a:stretch>
          </p:blipFill>
          <p:spPr>
            <a:xfrm>
              <a:off x="838200" y="1894569"/>
              <a:ext cx="2904762" cy="266667"/>
            </a:xfrm>
            <a:prstGeom prst="rect">
              <a:avLst/>
            </a:prstGeom>
          </p:spPr>
        </p:pic>
        <p:pic>
          <p:nvPicPr>
            <p:cNvPr id="3" name="图片 2">
              <a:extLst>
                <a:ext uri="{FF2B5EF4-FFF2-40B4-BE49-F238E27FC236}">
                  <a16:creationId xmlns:a16="http://schemas.microsoft.com/office/drawing/2014/main" id="{E673AA34-9A1D-42B5-9438-48973109BC55}"/>
                </a:ext>
              </a:extLst>
            </p:cNvPr>
            <p:cNvPicPr>
              <a:picLocks noChangeAspect="1"/>
            </p:cNvPicPr>
            <p:nvPr/>
          </p:nvPicPr>
          <p:blipFill>
            <a:blip r:embed="rId6"/>
            <a:stretch>
              <a:fillRect/>
            </a:stretch>
          </p:blipFill>
          <p:spPr>
            <a:xfrm>
              <a:off x="838200" y="2255008"/>
              <a:ext cx="3485714" cy="4361905"/>
            </a:xfrm>
            <a:prstGeom prst="rect">
              <a:avLst/>
            </a:prstGeom>
          </p:spPr>
        </p:pic>
      </p:grpSp>
    </p:spTree>
    <p:extLst>
      <p:ext uri="{BB962C8B-B14F-4D97-AF65-F5344CB8AC3E}">
        <p14:creationId xmlns:p14="http://schemas.microsoft.com/office/powerpoint/2010/main" val="39820750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D9434DEA-4ED4-41EC-837D-BEE48EE08318}"/>
              </a:ext>
            </a:extLst>
          </p:cNvPr>
          <p:cNvSpPr>
            <a:spLocks noGrp="1"/>
          </p:cNvSpPr>
          <p:nvPr>
            <p:ph type="sldNum" sz="quarter" idx="12"/>
          </p:nvPr>
        </p:nvSpPr>
        <p:spPr>
          <a:xfrm>
            <a:off x="10804358" y="5876271"/>
            <a:ext cx="549442" cy="246221"/>
          </a:xfrm>
        </p:spPr>
        <p:txBody>
          <a:bodyPr>
            <a:spAutoFit/>
          </a:bodyPr>
          <a:lstStyle/>
          <a:p>
            <a:fld id="{D495E168-DA5E-4888-8D8A-92B118324C14}" type="slidenum">
              <a:rPr lang="ru-RU" smtClean="0">
                <a:latin typeface="+mj-ea"/>
                <a:ea typeface="+mj-ea"/>
              </a:rPr>
              <a:t>17</a:t>
            </a:fld>
            <a:endParaRPr lang="ru-RU" dirty="0">
              <a:latin typeface="+mj-ea"/>
              <a:ea typeface="+mj-ea"/>
            </a:endParaRPr>
          </a:p>
        </p:txBody>
      </p:sp>
      <p:sp>
        <p:nvSpPr>
          <p:cNvPr id="7" name="标题 6">
            <a:extLst>
              <a:ext uri="{FF2B5EF4-FFF2-40B4-BE49-F238E27FC236}">
                <a16:creationId xmlns:a16="http://schemas.microsoft.com/office/drawing/2014/main" id="{9A9A2228-2422-4001-A015-435E8391C0D5}"/>
              </a:ext>
            </a:extLst>
          </p:cNvPr>
          <p:cNvSpPr>
            <a:spLocks noGrp="1"/>
          </p:cNvSpPr>
          <p:nvPr>
            <p:ph type="title"/>
          </p:nvPr>
        </p:nvSpPr>
        <p:spPr>
          <a:xfrm>
            <a:off x="838200" y="373782"/>
            <a:ext cx="9050518" cy="480131"/>
          </a:xfrm>
        </p:spPr>
        <p:txBody>
          <a:bodyPr>
            <a:spAutoFit/>
          </a:bodyPr>
          <a:lstStyle/>
          <a:p>
            <a:r>
              <a:rPr lang="zh-CN" altLang="en-US" sz="2800" dirty="0">
                <a:latin typeface="+mj-ea"/>
              </a:rPr>
              <a:t>运放式电流采样：</a:t>
            </a:r>
            <a:r>
              <a:rPr lang="en-US" altLang="zh-CN" sz="2800" dirty="0">
                <a:latin typeface="+mj-ea"/>
              </a:rPr>
              <a:t>INA240</a:t>
            </a:r>
            <a:endParaRPr lang="zh-CN" altLang="en-US" sz="2800" dirty="0">
              <a:latin typeface="+mj-ea"/>
            </a:endParaRPr>
          </a:p>
        </p:txBody>
      </p:sp>
      <p:pic>
        <p:nvPicPr>
          <p:cNvPr id="11" name="Picture 2">
            <a:extLst>
              <a:ext uri="{FF2B5EF4-FFF2-40B4-BE49-F238E27FC236}">
                <a16:creationId xmlns:a16="http://schemas.microsoft.com/office/drawing/2014/main" id="{B02BC71B-87AC-406C-8152-5CF0EB4620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1605" y="6401372"/>
            <a:ext cx="1002919" cy="34614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a:extLst>
              <a:ext uri="{FF2B5EF4-FFF2-40B4-BE49-F238E27FC236}">
                <a16:creationId xmlns:a16="http://schemas.microsoft.com/office/drawing/2014/main" id="{2545F1B4-21AD-4649-ADFF-49E84A0EF9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875" y="6358641"/>
            <a:ext cx="424442" cy="424442"/>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8">
            <a:extLst>
              <a:ext uri="{FF2B5EF4-FFF2-40B4-BE49-F238E27FC236}">
                <a16:creationId xmlns:a16="http://schemas.microsoft.com/office/drawing/2014/main" id="{FA27FB4E-9093-4537-AF46-8D79EF85FCEB}"/>
              </a:ext>
            </a:extLst>
          </p:cNvPr>
          <p:cNvSpPr txBox="1"/>
          <p:nvPr/>
        </p:nvSpPr>
        <p:spPr>
          <a:xfrm>
            <a:off x="838200" y="1756553"/>
            <a:ext cx="4784124" cy="2264851"/>
          </a:xfrm>
          <a:prstGeom prst="rect">
            <a:avLst/>
          </a:prstGeom>
          <a:noFill/>
        </p:spPr>
        <p:txBody>
          <a:bodyPr wrap="square">
            <a:spAutoFit/>
          </a:bodyPr>
          <a:lstStyle/>
          <a:p>
            <a:pPr algn="just">
              <a:lnSpc>
                <a:spcPct val="150000"/>
              </a:lnSpc>
            </a:pPr>
            <a:r>
              <a:rPr lang="zh-CN" altLang="en-US" sz="1600" dirty="0">
                <a:effectLst/>
                <a:latin typeface="+mj-ea"/>
                <a:ea typeface="+mj-ea"/>
                <a:cs typeface="Times New Roman" panose="02020603050405020304" pitchFamily="18" charset="0"/>
              </a:rPr>
              <a:t>将采样电阻两端的微小电压差输入差分运算放大器中，并对其进行一定倍率的放大，转变为可以被单片机正常读取的电压信号输出。模拟信号输出的传感器需要适当的滤波处理，降数字芯片的处理压力，但是也应该注意输出阻抗问题，避免出现运放震荡现象</a:t>
            </a:r>
            <a:r>
              <a:rPr lang="zh-CN" altLang="en-US" sz="1600" dirty="0">
                <a:latin typeface="+mj-ea"/>
                <a:ea typeface="+mj-ea"/>
                <a:cs typeface="Times New Roman" panose="02020603050405020304" pitchFamily="18" charset="0"/>
              </a:rPr>
              <a:t>。</a:t>
            </a:r>
            <a:endParaRPr lang="zh-CN" altLang="en-US" sz="1600" dirty="0">
              <a:latin typeface="+mj-ea"/>
              <a:ea typeface="+mj-ea"/>
            </a:endParaRPr>
          </a:p>
        </p:txBody>
      </p:sp>
      <p:sp>
        <p:nvSpPr>
          <p:cNvPr id="10" name="标题 6">
            <a:extLst>
              <a:ext uri="{FF2B5EF4-FFF2-40B4-BE49-F238E27FC236}">
                <a16:creationId xmlns:a16="http://schemas.microsoft.com/office/drawing/2014/main" id="{90B60325-3E34-46BE-B281-FA0C1072BD6B}"/>
              </a:ext>
            </a:extLst>
          </p:cNvPr>
          <p:cNvSpPr txBox="1">
            <a:spLocks/>
          </p:cNvSpPr>
          <p:nvPr/>
        </p:nvSpPr>
        <p:spPr>
          <a:xfrm>
            <a:off x="838200" y="1387221"/>
            <a:ext cx="4784124" cy="369332"/>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sz="4000" b="1" kern="1200">
                <a:gradFill>
                  <a:gsLst>
                    <a:gs pos="0">
                      <a:schemeClr val="accent1"/>
                    </a:gs>
                    <a:gs pos="100000">
                      <a:schemeClr val="accent3"/>
                    </a:gs>
                  </a:gsLst>
                  <a:lin ang="0" scaled="1"/>
                </a:gradFill>
                <a:latin typeface="+mj-lt"/>
                <a:ea typeface="+mj-ea"/>
                <a:cs typeface="+mj-cs"/>
              </a:defRPr>
            </a:lvl1pPr>
          </a:lstStyle>
          <a:p>
            <a:r>
              <a:rPr lang="zh-CN" altLang="en-US" sz="2000" dirty="0">
                <a:latin typeface="+mj-ea"/>
              </a:rPr>
              <a:t>概述</a:t>
            </a:r>
          </a:p>
        </p:txBody>
      </p:sp>
      <p:sp>
        <p:nvSpPr>
          <p:cNvPr id="12" name="标题 6">
            <a:extLst>
              <a:ext uri="{FF2B5EF4-FFF2-40B4-BE49-F238E27FC236}">
                <a16:creationId xmlns:a16="http://schemas.microsoft.com/office/drawing/2014/main" id="{5499E25C-FF19-459D-8D2B-A8AA30CCCBE2}"/>
              </a:ext>
            </a:extLst>
          </p:cNvPr>
          <p:cNvSpPr txBox="1">
            <a:spLocks/>
          </p:cNvSpPr>
          <p:nvPr/>
        </p:nvSpPr>
        <p:spPr>
          <a:xfrm>
            <a:off x="5854700" y="1387221"/>
            <a:ext cx="4034018" cy="369332"/>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sz="4000" b="1" kern="1200">
                <a:gradFill>
                  <a:gsLst>
                    <a:gs pos="0">
                      <a:schemeClr val="accent1"/>
                    </a:gs>
                    <a:gs pos="100000">
                      <a:schemeClr val="accent3"/>
                    </a:gs>
                  </a:gsLst>
                  <a:lin ang="0" scaled="1"/>
                </a:gradFill>
                <a:latin typeface="+mj-lt"/>
                <a:ea typeface="+mj-ea"/>
                <a:cs typeface="+mj-cs"/>
              </a:defRPr>
            </a:lvl1pPr>
          </a:lstStyle>
          <a:p>
            <a:r>
              <a:rPr lang="zh-CN" altLang="en-US" sz="2000" dirty="0">
                <a:latin typeface="+mj-ea"/>
              </a:rPr>
              <a:t>工作原理</a:t>
            </a:r>
          </a:p>
        </p:txBody>
      </p:sp>
      <p:sp>
        <p:nvSpPr>
          <p:cNvPr id="14" name="文本框 13">
            <a:extLst>
              <a:ext uri="{FF2B5EF4-FFF2-40B4-BE49-F238E27FC236}">
                <a16:creationId xmlns:a16="http://schemas.microsoft.com/office/drawing/2014/main" id="{95032440-2558-4C58-91F4-1E7B5401D5CC}"/>
              </a:ext>
            </a:extLst>
          </p:cNvPr>
          <p:cNvSpPr txBox="1"/>
          <p:nvPr/>
        </p:nvSpPr>
        <p:spPr>
          <a:xfrm>
            <a:off x="5854700" y="1756553"/>
            <a:ext cx="4034018" cy="787523"/>
          </a:xfrm>
          <a:prstGeom prst="rect">
            <a:avLst/>
          </a:prstGeom>
          <a:noFill/>
        </p:spPr>
        <p:txBody>
          <a:bodyPr wrap="square">
            <a:spAutoFit/>
          </a:bodyPr>
          <a:lstStyle/>
          <a:p>
            <a:pPr algn="just">
              <a:lnSpc>
                <a:spcPct val="150000"/>
              </a:lnSpc>
            </a:pPr>
            <a:r>
              <a:rPr lang="zh-CN" altLang="en-US" sz="1600" dirty="0">
                <a:effectLst/>
                <a:latin typeface="+mj-ea"/>
                <a:ea typeface="+mj-ea"/>
                <a:cs typeface="Times New Roman" panose="02020603050405020304" pitchFamily="18" charset="0"/>
              </a:rPr>
              <a:t>测量采样电阻上的微小压降以实现电流检测。</a:t>
            </a:r>
            <a:endParaRPr lang="zh-CN" altLang="en-US" sz="1600" dirty="0">
              <a:latin typeface="+mj-ea"/>
              <a:ea typeface="+mj-ea"/>
            </a:endParaRPr>
          </a:p>
        </p:txBody>
      </p:sp>
      <p:sp>
        <p:nvSpPr>
          <p:cNvPr id="15" name="标题 6">
            <a:extLst>
              <a:ext uri="{FF2B5EF4-FFF2-40B4-BE49-F238E27FC236}">
                <a16:creationId xmlns:a16="http://schemas.microsoft.com/office/drawing/2014/main" id="{86106681-6A74-4732-979B-F8874A3F98B8}"/>
              </a:ext>
            </a:extLst>
          </p:cNvPr>
          <p:cNvSpPr txBox="1">
            <a:spLocks/>
          </p:cNvSpPr>
          <p:nvPr/>
        </p:nvSpPr>
        <p:spPr>
          <a:xfrm>
            <a:off x="5854700" y="2755065"/>
            <a:ext cx="4034018" cy="369332"/>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sz="4000" b="1" kern="1200">
                <a:gradFill>
                  <a:gsLst>
                    <a:gs pos="0">
                      <a:schemeClr val="accent1"/>
                    </a:gs>
                    <a:gs pos="100000">
                      <a:schemeClr val="accent3"/>
                    </a:gs>
                  </a:gsLst>
                  <a:lin ang="0" scaled="1"/>
                </a:gradFill>
                <a:latin typeface="+mj-lt"/>
                <a:ea typeface="+mj-ea"/>
                <a:cs typeface="+mj-cs"/>
              </a:defRPr>
            </a:lvl1pPr>
          </a:lstStyle>
          <a:p>
            <a:r>
              <a:rPr lang="zh-CN" altLang="en-US" sz="2000" dirty="0">
                <a:latin typeface="+mj-ea"/>
              </a:rPr>
              <a:t>应用场景</a:t>
            </a:r>
          </a:p>
        </p:txBody>
      </p:sp>
      <p:sp>
        <p:nvSpPr>
          <p:cNvPr id="16" name="文本框 15">
            <a:extLst>
              <a:ext uri="{FF2B5EF4-FFF2-40B4-BE49-F238E27FC236}">
                <a16:creationId xmlns:a16="http://schemas.microsoft.com/office/drawing/2014/main" id="{6786AC8D-32A5-4B0F-8C84-0646D7D621C3}"/>
              </a:ext>
            </a:extLst>
          </p:cNvPr>
          <p:cNvSpPr txBox="1"/>
          <p:nvPr/>
        </p:nvSpPr>
        <p:spPr>
          <a:xfrm>
            <a:off x="5854700" y="3124397"/>
            <a:ext cx="4034018" cy="2264851"/>
          </a:xfrm>
          <a:prstGeom prst="rect">
            <a:avLst/>
          </a:prstGeom>
          <a:noFill/>
        </p:spPr>
        <p:txBody>
          <a:bodyPr wrap="square">
            <a:spAutoFit/>
          </a:bodyPr>
          <a:lstStyle/>
          <a:p>
            <a:pPr marL="342900" indent="-342900" algn="just">
              <a:lnSpc>
                <a:spcPct val="150000"/>
              </a:lnSpc>
              <a:buFont typeface="+mj-ea"/>
              <a:buAutoNum type="circleNumDbPlain"/>
            </a:pPr>
            <a:r>
              <a:rPr lang="zh-CN" altLang="en-US" sz="1600" dirty="0">
                <a:latin typeface="+mj-ea"/>
                <a:ea typeface="+mj-ea"/>
                <a:cs typeface="Times New Roman" panose="02020603050405020304" pitchFamily="18" charset="0"/>
              </a:rPr>
              <a:t>螺线管和阀门控制</a:t>
            </a:r>
            <a:endParaRPr lang="en-US" altLang="zh-CN" sz="1600" dirty="0">
              <a:latin typeface="+mj-ea"/>
              <a:ea typeface="+mj-ea"/>
              <a:cs typeface="Times New Roman" panose="02020603050405020304" pitchFamily="18" charset="0"/>
            </a:endParaRPr>
          </a:p>
          <a:p>
            <a:pPr marL="342900" indent="-342900" algn="just">
              <a:lnSpc>
                <a:spcPct val="150000"/>
              </a:lnSpc>
              <a:buFont typeface="+mj-ea"/>
              <a:buAutoNum type="circleNumDbPlain"/>
            </a:pPr>
            <a:r>
              <a:rPr lang="zh-CN" altLang="en-US" sz="1600" dirty="0">
                <a:latin typeface="+mj-ea"/>
                <a:ea typeface="+mj-ea"/>
                <a:cs typeface="Times New Roman" panose="02020603050405020304" pitchFamily="18" charset="0"/>
              </a:rPr>
              <a:t>电机控制</a:t>
            </a:r>
            <a:endParaRPr lang="en-US" altLang="zh-CN" sz="1600" dirty="0">
              <a:latin typeface="+mj-ea"/>
              <a:ea typeface="+mj-ea"/>
              <a:cs typeface="Times New Roman" panose="02020603050405020304" pitchFamily="18" charset="0"/>
            </a:endParaRPr>
          </a:p>
          <a:p>
            <a:pPr marL="342900" indent="-342900" algn="just">
              <a:lnSpc>
                <a:spcPct val="150000"/>
              </a:lnSpc>
              <a:buFont typeface="+mj-ea"/>
              <a:buAutoNum type="circleNumDbPlain"/>
            </a:pPr>
            <a:r>
              <a:rPr lang="zh-CN" altLang="en-US" sz="1600" dirty="0">
                <a:latin typeface="+mj-ea"/>
                <a:ea typeface="+mj-ea"/>
                <a:cs typeface="Times New Roman" panose="02020603050405020304" pitchFamily="18" charset="0"/>
              </a:rPr>
              <a:t>电源管理</a:t>
            </a:r>
            <a:endParaRPr lang="en-US" altLang="zh-CN" sz="1600" dirty="0">
              <a:latin typeface="+mj-ea"/>
              <a:ea typeface="+mj-ea"/>
              <a:cs typeface="Times New Roman" panose="02020603050405020304" pitchFamily="18" charset="0"/>
            </a:endParaRPr>
          </a:p>
          <a:p>
            <a:pPr marL="342900" indent="-342900" algn="just">
              <a:lnSpc>
                <a:spcPct val="150000"/>
              </a:lnSpc>
              <a:buFont typeface="+mj-ea"/>
              <a:buAutoNum type="circleNumDbPlain"/>
            </a:pPr>
            <a:r>
              <a:rPr lang="zh-CN" altLang="en-US" sz="1600" dirty="0">
                <a:latin typeface="+mj-ea"/>
                <a:ea typeface="+mj-ea"/>
                <a:cs typeface="Times New Roman" panose="02020603050405020304" pitchFamily="18" charset="0"/>
              </a:rPr>
              <a:t>致动器控制</a:t>
            </a:r>
            <a:endParaRPr lang="en-US" altLang="zh-CN" sz="1600" dirty="0">
              <a:latin typeface="+mj-ea"/>
              <a:ea typeface="+mj-ea"/>
              <a:cs typeface="Times New Roman" panose="02020603050405020304" pitchFamily="18" charset="0"/>
            </a:endParaRPr>
          </a:p>
          <a:p>
            <a:pPr marL="342900" indent="-342900" algn="just">
              <a:lnSpc>
                <a:spcPct val="150000"/>
              </a:lnSpc>
              <a:buFont typeface="+mj-ea"/>
              <a:buAutoNum type="circleNumDbPlain"/>
            </a:pPr>
            <a:r>
              <a:rPr lang="zh-CN" altLang="en-US" sz="1600" dirty="0">
                <a:latin typeface="+mj-ea"/>
                <a:ea typeface="+mj-ea"/>
                <a:cs typeface="Times New Roman" panose="02020603050405020304" pitchFamily="18" charset="0"/>
              </a:rPr>
              <a:t>压力调节器</a:t>
            </a:r>
            <a:endParaRPr lang="en-US" altLang="zh-CN" sz="1600" dirty="0">
              <a:latin typeface="+mj-ea"/>
              <a:ea typeface="+mj-ea"/>
              <a:cs typeface="Times New Roman" panose="02020603050405020304" pitchFamily="18" charset="0"/>
            </a:endParaRPr>
          </a:p>
          <a:p>
            <a:pPr marL="342900" indent="-342900" algn="just">
              <a:lnSpc>
                <a:spcPct val="150000"/>
              </a:lnSpc>
              <a:buFont typeface="+mj-ea"/>
              <a:buAutoNum type="circleNumDbPlain"/>
            </a:pPr>
            <a:r>
              <a:rPr lang="zh-CN" altLang="en-US" sz="1600" dirty="0">
                <a:latin typeface="+mj-ea"/>
                <a:ea typeface="+mj-ea"/>
                <a:cs typeface="Times New Roman" panose="02020603050405020304" pitchFamily="18" charset="0"/>
              </a:rPr>
              <a:t>电信设备</a:t>
            </a:r>
          </a:p>
        </p:txBody>
      </p:sp>
      <p:pic>
        <p:nvPicPr>
          <p:cNvPr id="17" name="图片 16">
            <a:extLst>
              <a:ext uri="{FF2B5EF4-FFF2-40B4-BE49-F238E27FC236}">
                <a16:creationId xmlns:a16="http://schemas.microsoft.com/office/drawing/2014/main" id="{78778F87-A805-45CF-A338-7536A916D5D1}"/>
              </a:ext>
            </a:extLst>
          </p:cNvPr>
          <p:cNvPicPr/>
          <p:nvPr/>
        </p:nvPicPr>
        <p:blipFill rotWithShape="1">
          <a:blip r:embed="rId4" cstate="print">
            <a:extLst>
              <a:ext uri="{28A0092B-C50C-407E-A947-70E740481C1C}">
                <a14:useLocalDpi xmlns:a14="http://schemas.microsoft.com/office/drawing/2010/main" val="0"/>
              </a:ext>
            </a:extLst>
          </a:blip>
          <a:srcRect b="31966"/>
          <a:stretch/>
        </p:blipFill>
        <p:spPr bwMode="auto">
          <a:xfrm>
            <a:off x="8456322" y="2755065"/>
            <a:ext cx="3329543" cy="2264851"/>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268937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D9434DEA-4ED4-41EC-837D-BEE48EE08318}"/>
              </a:ext>
            </a:extLst>
          </p:cNvPr>
          <p:cNvSpPr>
            <a:spLocks noGrp="1"/>
          </p:cNvSpPr>
          <p:nvPr>
            <p:ph type="sldNum" sz="quarter" idx="12"/>
          </p:nvPr>
        </p:nvSpPr>
        <p:spPr>
          <a:xfrm>
            <a:off x="10804358" y="5876271"/>
            <a:ext cx="549442" cy="246221"/>
          </a:xfrm>
        </p:spPr>
        <p:txBody>
          <a:bodyPr>
            <a:spAutoFit/>
          </a:bodyPr>
          <a:lstStyle/>
          <a:p>
            <a:fld id="{D495E168-DA5E-4888-8D8A-92B118324C14}" type="slidenum">
              <a:rPr lang="ru-RU" smtClean="0">
                <a:latin typeface="+mj-ea"/>
                <a:ea typeface="+mj-ea"/>
              </a:rPr>
              <a:t>18</a:t>
            </a:fld>
            <a:endParaRPr lang="ru-RU" dirty="0">
              <a:latin typeface="+mj-ea"/>
              <a:ea typeface="+mj-ea"/>
            </a:endParaRPr>
          </a:p>
        </p:txBody>
      </p:sp>
      <p:sp>
        <p:nvSpPr>
          <p:cNvPr id="7" name="标题 6">
            <a:extLst>
              <a:ext uri="{FF2B5EF4-FFF2-40B4-BE49-F238E27FC236}">
                <a16:creationId xmlns:a16="http://schemas.microsoft.com/office/drawing/2014/main" id="{9A9A2228-2422-4001-A015-435E8391C0D5}"/>
              </a:ext>
            </a:extLst>
          </p:cNvPr>
          <p:cNvSpPr>
            <a:spLocks noGrp="1"/>
          </p:cNvSpPr>
          <p:nvPr>
            <p:ph type="title"/>
          </p:nvPr>
        </p:nvSpPr>
        <p:spPr>
          <a:xfrm>
            <a:off x="838200" y="373782"/>
            <a:ext cx="9050518" cy="480131"/>
          </a:xfrm>
        </p:spPr>
        <p:txBody>
          <a:bodyPr>
            <a:spAutoFit/>
          </a:bodyPr>
          <a:lstStyle/>
          <a:p>
            <a:r>
              <a:rPr lang="zh-CN" altLang="en-US" sz="2800" dirty="0">
                <a:latin typeface="+mj-ea"/>
              </a:rPr>
              <a:t>运放式电流采样：</a:t>
            </a:r>
            <a:r>
              <a:rPr lang="en-US" altLang="zh-CN" sz="2800" dirty="0">
                <a:latin typeface="+mj-ea"/>
              </a:rPr>
              <a:t>INA240</a:t>
            </a:r>
            <a:endParaRPr lang="zh-CN" altLang="en-US" sz="2800" dirty="0">
              <a:latin typeface="+mj-ea"/>
            </a:endParaRPr>
          </a:p>
        </p:txBody>
      </p:sp>
      <p:pic>
        <p:nvPicPr>
          <p:cNvPr id="11" name="Picture 2">
            <a:extLst>
              <a:ext uri="{FF2B5EF4-FFF2-40B4-BE49-F238E27FC236}">
                <a16:creationId xmlns:a16="http://schemas.microsoft.com/office/drawing/2014/main" id="{B02BC71B-87AC-406C-8152-5CF0EB4620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1605" y="6401372"/>
            <a:ext cx="1002919" cy="34614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a:extLst>
              <a:ext uri="{FF2B5EF4-FFF2-40B4-BE49-F238E27FC236}">
                <a16:creationId xmlns:a16="http://schemas.microsoft.com/office/drawing/2014/main" id="{2545F1B4-21AD-4649-ADFF-49E84A0EF9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875" y="6358641"/>
            <a:ext cx="424442" cy="424442"/>
          </a:xfrm>
          <a:prstGeom prst="rect">
            <a:avLst/>
          </a:prstGeom>
          <a:noFill/>
          <a:extLst>
            <a:ext uri="{909E8E84-426E-40DD-AFC4-6F175D3DCCD1}">
              <a14:hiddenFill xmlns:a14="http://schemas.microsoft.com/office/drawing/2010/main">
                <a:solidFill>
                  <a:srgbClr val="FFFFFF"/>
                </a:solidFill>
              </a14:hiddenFill>
            </a:ext>
          </a:extLst>
        </p:spPr>
      </p:pic>
      <p:sp>
        <p:nvSpPr>
          <p:cNvPr id="10" name="标题 6">
            <a:extLst>
              <a:ext uri="{FF2B5EF4-FFF2-40B4-BE49-F238E27FC236}">
                <a16:creationId xmlns:a16="http://schemas.microsoft.com/office/drawing/2014/main" id="{90B60325-3E34-46BE-B281-FA0C1072BD6B}"/>
              </a:ext>
            </a:extLst>
          </p:cNvPr>
          <p:cNvSpPr txBox="1">
            <a:spLocks/>
          </p:cNvSpPr>
          <p:nvPr/>
        </p:nvSpPr>
        <p:spPr>
          <a:xfrm>
            <a:off x="838200" y="1387221"/>
            <a:ext cx="4784124" cy="369332"/>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sz="4000" b="1" kern="1200">
                <a:gradFill>
                  <a:gsLst>
                    <a:gs pos="0">
                      <a:schemeClr val="accent1"/>
                    </a:gs>
                    <a:gs pos="100000">
                      <a:schemeClr val="accent3"/>
                    </a:gs>
                  </a:gsLst>
                  <a:lin ang="0" scaled="1"/>
                </a:gradFill>
                <a:latin typeface="+mj-lt"/>
                <a:ea typeface="+mj-ea"/>
                <a:cs typeface="+mj-cs"/>
              </a:defRPr>
            </a:lvl1pPr>
          </a:lstStyle>
          <a:p>
            <a:r>
              <a:rPr lang="zh-CN" altLang="en-US" sz="2000" dirty="0">
                <a:latin typeface="+mj-ea"/>
              </a:rPr>
              <a:t>参数</a:t>
            </a:r>
          </a:p>
        </p:txBody>
      </p:sp>
      <p:sp>
        <p:nvSpPr>
          <p:cNvPr id="12" name="标题 6">
            <a:extLst>
              <a:ext uri="{FF2B5EF4-FFF2-40B4-BE49-F238E27FC236}">
                <a16:creationId xmlns:a16="http://schemas.microsoft.com/office/drawing/2014/main" id="{5499E25C-FF19-459D-8D2B-A8AA30CCCBE2}"/>
              </a:ext>
            </a:extLst>
          </p:cNvPr>
          <p:cNvSpPr txBox="1">
            <a:spLocks/>
          </p:cNvSpPr>
          <p:nvPr/>
        </p:nvSpPr>
        <p:spPr>
          <a:xfrm>
            <a:off x="5307654" y="1387221"/>
            <a:ext cx="4581064" cy="369332"/>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sz="4000" b="1" kern="1200">
                <a:gradFill>
                  <a:gsLst>
                    <a:gs pos="0">
                      <a:schemeClr val="accent1"/>
                    </a:gs>
                    <a:gs pos="100000">
                      <a:schemeClr val="accent3"/>
                    </a:gs>
                  </a:gsLst>
                  <a:lin ang="0" scaled="1"/>
                </a:gradFill>
                <a:latin typeface="+mj-lt"/>
                <a:ea typeface="+mj-ea"/>
                <a:cs typeface="+mj-cs"/>
              </a:defRPr>
            </a:lvl1pPr>
          </a:lstStyle>
          <a:p>
            <a:r>
              <a:rPr lang="zh-CN" altLang="en-US" sz="2000" dirty="0">
                <a:latin typeface="+mj-ea"/>
              </a:rPr>
              <a:t>性能</a:t>
            </a:r>
          </a:p>
        </p:txBody>
      </p:sp>
      <p:pic>
        <p:nvPicPr>
          <p:cNvPr id="2" name="图片 1">
            <a:extLst>
              <a:ext uri="{FF2B5EF4-FFF2-40B4-BE49-F238E27FC236}">
                <a16:creationId xmlns:a16="http://schemas.microsoft.com/office/drawing/2014/main" id="{EA596F9C-0CFF-4EA6-84C5-EE911DD561D5}"/>
              </a:ext>
            </a:extLst>
          </p:cNvPr>
          <p:cNvPicPr>
            <a:picLocks noChangeAspect="1"/>
          </p:cNvPicPr>
          <p:nvPr/>
        </p:nvPicPr>
        <p:blipFill>
          <a:blip r:embed="rId4"/>
          <a:stretch>
            <a:fillRect/>
          </a:stretch>
        </p:blipFill>
        <p:spPr>
          <a:xfrm>
            <a:off x="838200" y="2018429"/>
            <a:ext cx="3628571" cy="3980952"/>
          </a:xfrm>
          <a:prstGeom prst="rect">
            <a:avLst/>
          </a:prstGeom>
        </p:spPr>
      </p:pic>
      <p:pic>
        <p:nvPicPr>
          <p:cNvPr id="3" name="图片 2">
            <a:extLst>
              <a:ext uri="{FF2B5EF4-FFF2-40B4-BE49-F238E27FC236}">
                <a16:creationId xmlns:a16="http://schemas.microsoft.com/office/drawing/2014/main" id="{1DCB5F14-C45B-4E41-84B1-E7A9023AD7AD}"/>
              </a:ext>
            </a:extLst>
          </p:cNvPr>
          <p:cNvPicPr>
            <a:picLocks noChangeAspect="1"/>
          </p:cNvPicPr>
          <p:nvPr/>
        </p:nvPicPr>
        <p:blipFill>
          <a:blip r:embed="rId5"/>
          <a:stretch>
            <a:fillRect/>
          </a:stretch>
        </p:blipFill>
        <p:spPr>
          <a:xfrm>
            <a:off x="5307654" y="2018429"/>
            <a:ext cx="5295238" cy="3638095"/>
          </a:xfrm>
          <a:prstGeom prst="rect">
            <a:avLst/>
          </a:prstGeom>
        </p:spPr>
      </p:pic>
    </p:spTree>
    <p:extLst>
      <p:ext uri="{BB962C8B-B14F-4D97-AF65-F5344CB8AC3E}">
        <p14:creationId xmlns:p14="http://schemas.microsoft.com/office/powerpoint/2010/main" val="19255390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D9434DEA-4ED4-41EC-837D-BEE48EE08318}"/>
              </a:ext>
            </a:extLst>
          </p:cNvPr>
          <p:cNvSpPr>
            <a:spLocks noGrp="1"/>
          </p:cNvSpPr>
          <p:nvPr>
            <p:ph type="sldNum" sz="quarter" idx="12"/>
          </p:nvPr>
        </p:nvSpPr>
        <p:spPr>
          <a:xfrm>
            <a:off x="10804358" y="5876271"/>
            <a:ext cx="549442" cy="246221"/>
          </a:xfrm>
        </p:spPr>
        <p:txBody>
          <a:bodyPr>
            <a:spAutoFit/>
          </a:bodyPr>
          <a:lstStyle/>
          <a:p>
            <a:fld id="{D495E168-DA5E-4888-8D8A-92B118324C14}" type="slidenum">
              <a:rPr lang="ru-RU" smtClean="0">
                <a:latin typeface="+mj-ea"/>
                <a:ea typeface="+mj-ea"/>
              </a:rPr>
              <a:t>19</a:t>
            </a:fld>
            <a:endParaRPr lang="ru-RU" dirty="0">
              <a:latin typeface="+mj-ea"/>
              <a:ea typeface="+mj-ea"/>
            </a:endParaRPr>
          </a:p>
        </p:txBody>
      </p:sp>
      <p:sp>
        <p:nvSpPr>
          <p:cNvPr id="7" name="标题 6">
            <a:extLst>
              <a:ext uri="{FF2B5EF4-FFF2-40B4-BE49-F238E27FC236}">
                <a16:creationId xmlns:a16="http://schemas.microsoft.com/office/drawing/2014/main" id="{9A9A2228-2422-4001-A015-435E8391C0D5}"/>
              </a:ext>
            </a:extLst>
          </p:cNvPr>
          <p:cNvSpPr>
            <a:spLocks noGrp="1"/>
          </p:cNvSpPr>
          <p:nvPr>
            <p:ph type="title"/>
          </p:nvPr>
        </p:nvSpPr>
        <p:spPr>
          <a:xfrm>
            <a:off x="838200" y="373782"/>
            <a:ext cx="9050518" cy="480131"/>
          </a:xfrm>
        </p:spPr>
        <p:txBody>
          <a:bodyPr>
            <a:spAutoFit/>
          </a:bodyPr>
          <a:lstStyle/>
          <a:p>
            <a:r>
              <a:rPr lang="zh-CN" altLang="en-US" sz="2800" dirty="0">
                <a:latin typeface="+mj-ea"/>
              </a:rPr>
              <a:t>霍尔效应电流检测：</a:t>
            </a:r>
            <a:r>
              <a:rPr lang="en-US" altLang="zh-CN" sz="2800" dirty="0">
                <a:latin typeface="+mj-ea"/>
              </a:rPr>
              <a:t>TMCS1108-Q1</a:t>
            </a:r>
            <a:endParaRPr lang="zh-CN" altLang="en-US" sz="2800" dirty="0">
              <a:latin typeface="+mj-ea"/>
            </a:endParaRPr>
          </a:p>
        </p:txBody>
      </p:sp>
      <p:pic>
        <p:nvPicPr>
          <p:cNvPr id="11" name="Picture 2">
            <a:extLst>
              <a:ext uri="{FF2B5EF4-FFF2-40B4-BE49-F238E27FC236}">
                <a16:creationId xmlns:a16="http://schemas.microsoft.com/office/drawing/2014/main" id="{B02BC71B-87AC-406C-8152-5CF0EB4620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1605" y="6401372"/>
            <a:ext cx="1002919" cy="34614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a:extLst>
              <a:ext uri="{FF2B5EF4-FFF2-40B4-BE49-F238E27FC236}">
                <a16:creationId xmlns:a16="http://schemas.microsoft.com/office/drawing/2014/main" id="{2545F1B4-21AD-4649-ADFF-49E84A0EF9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875" y="6358641"/>
            <a:ext cx="424442" cy="424442"/>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8">
            <a:extLst>
              <a:ext uri="{FF2B5EF4-FFF2-40B4-BE49-F238E27FC236}">
                <a16:creationId xmlns:a16="http://schemas.microsoft.com/office/drawing/2014/main" id="{FA27FB4E-9093-4537-AF46-8D79EF85FCEB}"/>
              </a:ext>
            </a:extLst>
          </p:cNvPr>
          <p:cNvSpPr txBox="1"/>
          <p:nvPr/>
        </p:nvSpPr>
        <p:spPr>
          <a:xfrm>
            <a:off x="838200" y="1756553"/>
            <a:ext cx="4784124" cy="2264851"/>
          </a:xfrm>
          <a:prstGeom prst="rect">
            <a:avLst/>
          </a:prstGeom>
          <a:noFill/>
        </p:spPr>
        <p:txBody>
          <a:bodyPr wrap="square">
            <a:spAutoFit/>
          </a:bodyPr>
          <a:lstStyle/>
          <a:p>
            <a:pPr algn="just">
              <a:lnSpc>
                <a:spcPct val="150000"/>
              </a:lnSpc>
            </a:pPr>
            <a:r>
              <a:rPr lang="zh-CN" altLang="en-US" sz="1600" dirty="0">
                <a:effectLst/>
                <a:latin typeface="+mj-ea"/>
                <a:ea typeface="+mj-ea"/>
                <a:cs typeface="Times New Roman" panose="02020603050405020304" pitchFamily="18" charset="0"/>
              </a:rPr>
              <a:t>利用电流的霍尔效应所产生的霍尔电压对电流进行测量，从而实现高压区与低压区在电路上的隔离，保证安全。同时由于不需要采样电阻，其在大电流的应用场景当中有着显著的效率优势。但霍尔传感器在小电流应用当中因为其噪声问题导致测量精度不佳，且成本较高。</a:t>
            </a:r>
            <a:endParaRPr lang="zh-CN" altLang="en-US" sz="1600" dirty="0">
              <a:latin typeface="+mj-ea"/>
              <a:ea typeface="+mj-ea"/>
            </a:endParaRPr>
          </a:p>
        </p:txBody>
      </p:sp>
      <p:sp>
        <p:nvSpPr>
          <p:cNvPr id="10" name="标题 6">
            <a:extLst>
              <a:ext uri="{FF2B5EF4-FFF2-40B4-BE49-F238E27FC236}">
                <a16:creationId xmlns:a16="http://schemas.microsoft.com/office/drawing/2014/main" id="{90B60325-3E34-46BE-B281-FA0C1072BD6B}"/>
              </a:ext>
            </a:extLst>
          </p:cNvPr>
          <p:cNvSpPr txBox="1">
            <a:spLocks/>
          </p:cNvSpPr>
          <p:nvPr/>
        </p:nvSpPr>
        <p:spPr>
          <a:xfrm>
            <a:off x="838200" y="1387221"/>
            <a:ext cx="4784124" cy="369332"/>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sz="4000" b="1" kern="1200">
                <a:gradFill>
                  <a:gsLst>
                    <a:gs pos="0">
                      <a:schemeClr val="accent1"/>
                    </a:gs>
                    <a:gs pos="100000">
                      <a:schemeClr val="accent3"/>
                    </a:gs>
                  </a:gsLst>
                  <a:lin ang="0" scaled="1"/>
                </a:gradFill>
                <a:latin typeface="+mj-lt"/>
                <a:ea typeface="+mj-ea"/>
                <a:cs typeface="+mj-cs"/>
              </a:defRPr>
            </a:lvl1pPr>
          </a:lstStyle>
          <a:p>
            <a:r>
              <a:rPr lang="zh-CN" altLang="en-US" sz="2000" dirty="0">
                <a:latin typeface="+mj-ea"/>
              </a:rPr>
              <a:t>概述</a:t>
            </a:r>
          </a:p>
        </p:txBody>
      </p:sp>
      <p:sp>
        <p:nvSpPr>
          <p:cNvPr id="12" name="标题 6">
            <a:extLst>
              <a:ext uri="{FF2B5EF4-FFF2-40B4-BE49-F238E27FC236}">
                <a16:creationId xmlns:a16="http://schemas.microsoft.com/office/drawing/2014/main" id="{5499E25C-FF19-459D-8D2B-A8AA30CCCBE2}"/>
              </a:ext>
            </a:extLst>
          </p:cNvPr>
          <p:cNvSpPr txBox="1">
            <a:spLocks/>
          </p:cNvSpPr>
          <p:nvPr/>
        </p:nvSpPr>
        <p:spPr>
          <a:xfrm>
            <a:off x="5854700" y="1387221"/>
            <a:ext cx="4034018" cy="369332"/>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sz="4000" b="1" kern="1200">
                <a:gradFill>
                  <a:gsLst>
                    <a:gs pos="0">
                      <a:schemeClr val="accent1"/>
                    </a:gs>
                    <a:gs pos="100000">
                      <a:schemeClr val="accent3"/>
                    </a:gs>
                  </a:gsLst>
                  <a:lin ang="0" scaled="1"/>
                </a:gradFill>
                <a:latin typeface="+mj-lt"/>
                <a:ea typeface="+mj-ea"/>
                <a:cs typeface="+mj-cs"/>
              </a:defRPr>
            </a:lvl1pPr>
          </a:lstStyle>
          <a:p>
            <a:r>
              <a:rPr lang="zh-CN" altLang="en-US" sz="2000" dirty="0">
                <a:latin typeface="+mj-ea"/>
              </a:rPr>
              <a:t>工作原理</a:t>
            </a:r>
          </a:p>
        </p:txBody>
      </p:sp>
      <p:sp>
        <p:nvSpPr>
          <p:cNvPr id="14" name="文本框 13">
            <a:extLst>
              <a:ext uri="{FF2B5EF4-FFF2-40B4-BE49-F238E27FC236}">
                <a16:creationId xmlns:a16="http://schemas.microsoft.com/office/drawing/2014/main" id="{95032440-2558-4C58-91F4-1E7B5401D5CC}"/>
              </a:ext>
            </a:extLst>
          </p:cNvPr>
          <p:cNvSpPr txBox="1"/>
          <p:nvPr/>
        </p:nvSpPr>
        <p:spPr>
          <a:xfrm>
            <a:off x="5854700" y="1756553"/>
            <a:ext cx="4034018" cy="418191"/>
          </a:xfrm>
          <a:prstGeom prst="rect">
            <a:avLst/>
          </a:prstGeom>
          <a:noFill/>
        </p:spPr>
        <p:txBody>
          <a:bodyPr wrap="square">
            <a:spAutoFit/>
          </a:bodyPr>
          <a:lstStyle/>
          <a:p>
            <a:pPr algn="just">
              <a:lnSpc>
                <a:spcPct val="150000"/>
              </a:lnSpc>
            </a:pPr>
            <a:r>
              <a:rPr lang="zh-CN" altLang="en-US" sz="1600" dirty="0">
                <a:effectLst/>
                <a:latin typeface="+mj-ea"/>
                <a:ea typeface="+mj-ea"/>
                <a:cs typeface="Times New Roman" panose="02020603050405020304" pitchFamily="18" charset="0"/>
              </a:rPr>
              <a:t>利用霍尔效应测量电流，实现电气隔离。</a:t>
            </a:r>
            <a:endParaRPr lang="zh-CN" altLang="en-US" sz="1600" dirty="0">
              <a:latin typeface="+mj-ea"/>
              <a:ea typeface="+mj-ea"/>
            </a:endParaRPr>
          </a:p>
        </p:txBody>
      </p:sp>
      <p:sp>
        <p:nvSpPr>
          <p:cNvPr id="15" name="标题 6">
            <a:extLst>
              <a:ext uri="{FF2B5EF4-FFF2-40B4-BE49-F238E27FC236}">
                <a16:creationId xmlns:a16="http://schemas.microsoft.com/office/drawing/2014/main" id="{86106681-6A74-4732-979B-F8874A3F98B8}"/>
              </a:ext>
            </a:extLst>
          </p:cNvPr>
          <p:cNvSpPr txBox="1">
            <a:spLocks/>
          </p:cNvSpPr>
          <p:nvPr/>
        </p:nvSpPr>
        <p:spPr>
          <a:xfrm>
            <a:off x="5854700" y="2755065"/>
            <a:ext cx="4034018" cy="369332"/>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sz="4000" b="1" kern="1200">
                <a:gradFill>
                  <a:gsLst>
                    <a:gs pos="0">
                      <a:schemeClr val="accent1"/>
                    </a:gs>
                    <a:gs pos="100000">
                      <a:schemeClr val="accent3"/>
                    </a:gs>
                  </a:gsLst>
                  <a:lin ang="0" scaled="1"/>
                </a:gradFill>
                <a:latin typeface="+mj-lt"/>
                <a:ea typeface="+mj-ea"/>
                <a:cs typeface="+mj-cs"/>
              </a:defRPr>
            </a:lvl1pPr>
          </a:lstStyle>
          <a:p>
            <a:r>
              <a:rPr lang="zh-CN" altLang="en-US" sz="2000" dirty="0">
                <a:latin typeface="+mj-ea"/>
              </a:rPr>
              <a:t>应用场景</a:t>
            </a:r>
          </a:p>
        </p:txBody>
      </p:sp>
      <p:sp>
        <p:nvSpPr>
          <p:cNvPr id="16" name="文本框 15">
            <a:extLst>
              <a:ext uri="{FF2B5EF4-FFF2-40B4-BE49-F238E27FC236}">
                <a16:creationId xmlns:a16="http://schemas.microsoft.com/office/drawing/2014/main" id="{6786AC8D-32A5-4B0F-8C84-0646D7D621C3}"/>
              </a:ext>
            </a:extLst>
          </p:cNvPr>
          <p:cNvSpPr txBox="1"/>
          <p:nvPr/>
        </p:nvSpPr>
        <p:spPr>
          <a:xfrm>
            <a:off x="5854700" y="3124397"/>
            <a:ext cx="4034018" cy="1526187"/>
          </a:xfrm>
          <a:prstGeom prst="rect">
            <a:avLst/>
          </a:prstGeom>
          <a:noFill/>
        </p:spPr>
        <p:txBody>
          <a:bodyPr wrap="square">
            <a:spAutoFit/>
          </a:bodyPr>
          <a:lstStyle/>
          <a:p>
            <a:pPr marL="342900" indent="-342900" algn="just">
              <a:lnSpc>
                <a:spcPct val="150000"/>
              </a:lnSpc>
              <a:buFont typeface="+mj-ea"/>
              <a:buAutoNum type="circleNumDbPlain"/>
            </a:pPr>
            <a:r>
              <a:rPr lang="zh-CN" altLang="en-US" sz="1600" dirty="0">
                <a:latin typeface="+mj-ea"/>
                <a:ea typeface="+mj-ea"/>
                <a:cs typeface="Times New Roman" panose="02020603050405020304" pitchFamily="18" charset="0"/>
              </a:rPr>
              <a:t>千兆无源光网络（</a:t>
            </a:r>
            <a:r>
              <a:rPr lang="en-US" altLang="zh-CN" sz="1600" dirty="0">
                <a:latin typeface="+mj-ea"/>
                <a:ea typeface="+mj-ea"/>
                <a:cs typeface="Times New Roman" panose="02020603050405020304" pitchFamily="18" charset="0"/>
              </a:rPr>
              <a:t>GPON</a:t>
            </a:r>
            <a:r>
              <a:rPr lang="zh-CN" altLang="en-US" sz="1600" dirty="0">
                <a:latin typeface="+mj-ea"/>
                <a:ea typeface="+mj-ea"/>
                <a:cs typeface="Times New Roman" panose="02020603050405020304" pitchFamily="18" charset="0"/>
              </a:rPr>
              <a:t>）光线路终端</a:t>
            </a:r>
            <a:endParaRPr lang="en-US" altLang="zh-CN" sz="1600" dirty="0">
              <a:latin typeface="+mj-ea"/>
              <a:ea typeface="+mj-ea"/>
              <a:cs typeface="Times New Roman" panose="02020603050405020304" pitchFamily="18" charset="0"/>
            </a:endParaRPr>
          </a:p>
          <a:p>
            <a:pPr marL="342900" indent="-342900" algn="just">
              <a:lnSpc>
                <a:spcPct val="150000"/>
              </a:lnSpc>
              <a:buFont typeface="+mj-ea"/>
              <a:buAutoNum type="circleNumDbPlain"/>
            </a:pPr>
            <a:r>
              <a:rPr lang="zh-CN" altLang="en-US" sz="1600" dirty="0">
                <a:latin typeface="+mj-ea"/>
                <a:ea typeface="+mj-ea"/>
                <a:cs typeface="Times New Roman" panose="02020603050405020304" pitchFamily="18" charset="0"/>
              </a:rPr>
              <a:t>雪崩光电二极管（</a:t>
            </a:r>
            <a:r>
              <a:rPr lang="en-US" altLang="zh-CN" sz="1600" dirty="0">
                <a:latin typeface="+mj-ea"/>
                <a:ea typeface="+mj-ea"/>
                <a:cs typeface="Times New Roman" panose="02020603050405020304" pitchFamily="18" charset="0"/>
              </a:rPr>
              <a:t>APD</a:t>
            </a:r>
            <a:r>
              <a:rPr lang="zh-CN" altLang="en-US" sz="1600" dirty="0">
                <a:latin typeface="+mj-ea"/>
                <a:ea typeface="+mj-ea"/>
                <a:cs typeface="Times New Roman" panose="02020603050405020304" pitchFamily="18" charset="0"/>
              </a:rPr>
              <a:t>）监测</a:t>
            </a:r>
            <a:endParaRPr lang="en-US" altLang="zh-CN" sz="1600" dirty="0">
              <a:latin typeface="+mj-ea"/>
              <a:ea typeface="+mj-ea"/>
              <a:cs typeface="Times New Roman" panose="02020603050405020304" pitchFamily="18" charset="0"/>
            </a:endParaRPr>
          </a:p>
          <a:p>
            <a:pPr marL="342900" indent="-342900" algn="just">
              <a:lnSpc>
                <a:spcPct val="150000"/>
              </a:lnSpc>
              <a:buFont typeface="+mj-ea"/>
              <a:buAutoNum type="circleNumDbPlain"/>
            </a:pPr>
            <a:r>
              <a:rPr lang="zh-CN" altLang="en-US" sz="1600" dirty="0">
                <a:latin typeface="+mj-ea"/>
                <a:ea typeface="+mj-ea"/>
                <a:cs typeface="Times New Roman" panose="02020603050405020304" pitchFamily="18" charset="0"/>
              </a:rPr>
              <a:t>电吸收调制激光器偏置</a:t>
            </a:r>
            <a:endParaRPr lang="en-US" altLang="zh-CN" sz="1600" dirty="0">
              <a:latin typeface="+mj-ea"/>
              <a:ea typeface="+mj-ea"/>
              <a:cs typeface="Times New Roman" panose="02020603050405020304" pitchFamily="18" charset="0"/>
            </a:endParaRPr>
          </a:p>
          <a:p>
            <a:pPr marL="342900" indent="-342900" algn="just">
              <a:lnSpc>
                <a:spcPct val="150000"/>
              </a:lnSpc>
              <a:buFont typeface="+mj-ea"/>
              <a:buAutoNum type="circleNumDbPlain"/>
            </a:pPr>
            <a:r>
              <a:rPr lang="en-US" altLang="zh-CN" sz="1600" dirty="0">
                <a:latin typeface="+mj-ea"/>
                <a:ea typeface="+mj-ea"/>
                <a:cs typeface="Times New Roman" panose="02020603050405020304" pitchFamily="18" charset="0"/>
              </a:rPr>
              <a:t>10G</a:t>
            </a:r>
            <a:r>
              <a:rPr lang="zh-CN" altLang="en-US" sz="1600" dirty="0">
                <a:latin typeface="+mj-ea"/>
                <a:ea typeface="+mj-ea"/>
                <a:cs typeface="Times New Roman" panose="02020603050405020304" pitchFamily="18" charset="0"/>
              </a:rPr>
              <a:t>以太网无源光网络</a:t>
            </a:r>
          </a:p>
        </p:txBody>
      </p:sp>
      <p:pic>
        <p:nvPicPr>
          <p:cNvPr id="17" name="图片 16">
            <a:extLst>
              <a:ext uri="{FF2B5EF4-FFF2-40B4-BE49-F238E27FC236}">
                <a16:creationId xmlns:a16="http://schemas.microsoft.com/office/drawing/2014/main" id="{03A65040-5735-4438-BB11-20FDFE9D1D9F}"/>
              </a:ext>
            </a:extLst>
          </p:cNvPr>
          <p:cNvPicPr/>
          <p:nvPr/>
        </p:nvPicPr>
        <p:blipFill rotWithShape="1">
          <a:blip r:embed="rId4" cstate="print">
            <a:extLst>
              <a:ext uri="{28A0092B-C50C-407E-A947-70E740481C1C}">
                <a14:useLocalDpi xmlns:a14="http://schemas.microsoft.com/office/drawing/2010/main" val="0"/>
              </a:ext>
            </a:extLst>
          </a:blip>
          <a:srcRect b="20359"/>
          <a:stretch/>
        </p:blipFill>
        <p:spPr bwMode="auto">
          <a:xfrm>
            <a:off x="2786165" y="4225338"/>
            <a:ext cx="2836159" cy="2258880"/>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9753724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D9434DEA-4ED4-41EC-837D-BEE48EE08318}"/>
              </a:ext>
            </a:extLst>
          </p:cNvPr>
          <p:cNvSpPr>
            <a:spLocks noGrp="1"/>
          </p:cNvSpPr>
          <p:nvPr>
            <p:ph type="sldNum" sz="quarter" idx="12"/>
          </p:nvPr>
        </p:nvSpPr>
        <p:spPr>
          <a:xfrm>
            <a:off x="10804358" y="5876271"/>
            <a:ext cx="549442" cy="246221"/>
          </a:xfrm>
        </p:spPr>
        <p:txBody>
          <a:bodyPr>
            <a:spAutoFit/>
          </a:bodyPr>
          <a:lstStyle/>
          <a:p>
            <a:fld id="{D495E168-DA5E-4888-8D8A-92B118324C14}" type="slidenum">
              <a:rPr lang="ru-RU" smtClean="0">
                <a:latin typeface="+mj-ea"/>
                <a:ea typeface="+mj-ea"/>
              </a:rPr>
              <a:t>2</a:t>
            </a:fld>
            <a:endParaRPr lang="ru-RU" dirty="0">
              <a:latin typeface="+mj-ea"/>
              <a:ea typeface="+mj-ea"/>
            </a:endParaRPr>
          </a:p>
        </p:txBody>
      </p:sp>
      <p:sp>
        <p:nvSpPr>
          <p:cNvPr id="7" name="标题 6">
            <a:extLst>
              <a:ext uri="{FF2B5EF4-FFF2-40B4-BE49-F238E27FC236}">
                <a16:creationId xmlns:a16="http://schemas.microsoft.com/office/drawing/2014/main" id="{9A9A2228-2422-4001-A015-435E8391C0D5}"/>
              </a:ext>
            </a:extLst>
          </p:cNvPr>
          <p:cNvSpPr>
            <a:spLocks noGrp="1"/>
          </p:cNvSpPr>
          <p:nvPr>
            <p:ph type="title"/>
          </p:nvPr>
        </p:nvSpPr>
        <p:spPr>
          <a:xfrm>
            <a:off x="838200" y="373782"/>
            <a:ext cx="9050518" cy="480131"/>
          </a:xfrm>
        </p:spPr>
        <p:txBody>
          <a:bodyPr>
            <a:spAutoFit/>
          </a:bodyPr>
          <a:lstStyle/>
          <a:p>
            <a:r>
              <a:rPr lang="zh-CN" altLang="en-US" sz="2800" dirty="0">
                <a:latin typeface="+mj-ea"/>
              </a:rPr>
              <a:t>目录 </a:t>
            </a:r>
            <a:r>
              <a:rPr lang="en-US" altLang="zh-CN" sz="2800" dirty="0">
                <a:latin typeface="+mj-ea"/>
              </a:rPr>
              <a:t>| Contents</a:t>
            </a:r>
            <a:endParaRPr lang="zh-CN" altLang="en-US" sz="2800" dirty="0">
              <a:latin typeface="+mj-ea"/>
            </a:endParaRPr>
          </a:p>
        </p:txBody>
      </p:sp>
      <p:pic>
        <p:nvPicPr>
          <p:cNvPr id="11" name="Picture 2">
            <a:extLst>
              <a:ext uri="{FF2B5EF4-FFF2-40B4-BE49-F238E27FC236}">
                <a16:creationId xmlns:a16="http://schemas.microsoft.com/office/drawing/2014/main" id="{B02BC71B-87AC-406C-8152-5CF0EB4620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1605" y="6401372"/>
            <a:ext cx="1002919" cy="34614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a:extLst>
              <a:ext uri="{FF2B5EF4-FFF2-40B4-BE49-F238E27FC236}">
                <a16:creationId xmlns:a16="http://schemas.microsoft.com/office/drawing/2014/main" id="{2545F1B4-21AD-4649-ADFF-49E84A0EF9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875" y="6358641"/>
            <a:ext cx="424442" cy="424442"/>
          </a:xfrm>
          <a:prstGeom prst="rect">
            <a:avLst/>
          </a:prstGeom>
          <a:noFill/>
          <a:extLst>
            <a:ext uri="{909E8E84-426E-40DD-AFC4-6F175D3DCCD1}">
              <a14:hiddenFill xmlns:a14="http://schemas.microsoft.com/office/drawing/2010/main">
                <a:solidFill>
                  <a:srgbClr val="FFFFFF"/>
                </a:solidFill>
              </a14:hiddenFill>
            </a:ext>
          </a:extLst>
        </p:spPr>
      </p:pic>
      <p:sp>
        <p:nvSpPr>
          <p:cNvPr id="10" name="标题 6">
            <a:extLst>
              <a:ext uri="{FF2B5EF4-FFF2-40B4-BE49-F238E27FC236}">
                <a16:creationId xmlns:a16="http://schemas.microsoft.com/office/drawing/2014/main" id="{90B60325-3E34-46BE-B281-FA0C1072BD6B}"/>
              </a:ext>
            </a:extLst>
          </p:cNvPr>
          <p:cNvSpPr txBox="1">
            <a:spLocks/>
          </p:cNvSpPr>
          <p:nvPr/>
        </p:nvSpPr>
        <p:spPr>
          <a:xfrm>
            <a:off x="838200" y="1083981"/>
            <a:ext cx="5143500" cy="5182573"/>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sz="4000" b="1" kern="1200">
                <a:gradFill>
                  <a:gsLst>
                    <a:gs pos="0">
                      <a:schemeClr val="accent1"/>
                    </a:gs>
                    <a:gs pos="100000">
                      <a:schemeClr val="accent3"/>
                    </a:gs>
                  </a:gsLst>
                  <a:lin ang="0" scaled="1"/>
                </a:gradFill>
                <a:latin typeface="+mj-lt"/>
                <a:ea typeface="+mj-ea"/>
                <a:cs typeface="+mj-cs"/>
              </a:defRPr>
            </a:lvl1pPr>
          </a:lstStyle>
          <a:p>
            <a:pPr>
              <a:lnSpc>
                <a:spcPct val="130000"/>
              </a:lnSpc>
            </a:pPr>
            <a:r>
              <a:rPr lang="zh-CN" altLang="en-US" sz="1600" dirty="0">
                <a:latin typeface="+mj-ea"/>
              </a:rPr>
              <a:t>一、位置和速度传感器</a:t>
            </a:r>
          </a:p>
          <a:p>
            <a:pPr>
              <a:lnSpc>
                <a:spcPct val="130000"/>
              </a:lnSpc>
            </a:pPr>
            <a:r>
              <a:rPr lang="zh-CN" altLang="en-US" sz="1600" b="0" dirty="0">
                <a:latin typeface="+mj-ea"/>
              </a:rPr>
              <a:t>（一）直线位移传感器：</a:t>
            </a:r>
            <a:r>
              <a:rPr lang="en-US" altLang="zh-CN" sz="1600" b="0" dirty="0" err="1">
                <a:latin typeface="+mj-ea"/>
              </a:rPr>
              <a:t>SensorCube</a:t>
            </a:r>
            <a:r>
              <a:rPr lang="en-US" altLang="zh-CN" sz="1600" b="0" dirty="0">
                <a:latin typeface="+mj-ea"/>
              </a:rPr>
              <a:t> SC1NA1A502</a:t>
            </a:r>
          </a:p>
          <a:p>
            <a:pPr>
              <a:lnSpc>
                <a:spcPct val="130000"/>
              </a:lnSpc>
            </a:pPr>
            <a:r>
              <a:rPr lang="zh-CN" altLang="en-US" sz="1600" b="0" dirty="0">
                <a:latin typeface="+mj-ea"/>
              </a:rPr>
              <a:t>（二）速度传感器：</a:t>
            </a:r>
            <a:r>
              <a:rPr lang="en-US" altLang="zh-CN" sz="1600" b="0" dirty="0" err="1">
                <a:latin typeface="+mj-ea"/>
              </a:rPr>
              <a:t>Thrumold</a:t>
            </a:r>
            <a:r>
              <a:rPr lang="en-US" altLang="zh-CN" sz="1600" b="0" dirty="0">
                <a:latin typeface="+mj-ea"/>
              </a:rPr>
              <a:t> TM-HBADA</a:t>
            </a:r>
          </a:p>
          <a:p>
            <a:pPr>
              <a:lnSpc>
                <a:spcPct val="130000"/>
              </a:lnSpc>
            </a:pPr>
            <a:r>
              <a:rPr lang="zh-CN" altLang="en-US" sz="1600" b="0" dirty="0">
                <a:latin typeface="+mj-ea"/>
              </a:rPr>
              <a:t>（三）速度传感器：</a:t>
            </a:r>
            <a:r>
              <a:rPr lang="en-US" altLang="zh-CN" sz="1600" b="0" dirty="0">
                <a:latin typeface="+mj-ea"/>
              </a:rPr>
              <a:t>65041</a:t>
            </a:r>
          </a:p>
          <a:p>
            <a:pPr>
              <a:lnSpc>
                <a:spcPct val="130000"/>
              </a:lnSpc>
            </a:pPr>
            <a:r>
              <a:rPr lang="zh-CN" altLang="en-US" sz="1600" dirty="0">
                <a:latin typeface="+mj-ea"/>
              </a:rPr>
              <a:t>二、电压传感器</a:t>
            </a:r>
          </a:p>
          <a:p>
            <a:pPr>
              <a:lnSpc>
                <a:spcPct val="130000"/>
              </a:lnSpc>
            </a:pPr>
            <a:r>
              <a:rPr lang="zh-CN" altLang="en-US" sz="1600" b="0" dirty="0">
                <a:latin typeface="+mj-ea"/>
              </a:rPr>
              <a:t>（一）</a:t>
            </a:r>
            <a:r>
              <a:rPr lang="en-US" altLang="zh-CN" sz="1600" b="0" dirty="0">
                <a:latin typeface="+mj-ea"/>
              </a:rPr>
              <a:t>ADC</a:t>
            </a:r>
            <a:r>
              <a:rPr lang="zh-CN" altLang="en-US" sz="1600" b="0" dirty="0">
                <a:latin typeface="+mj-ea"/>
              </a:rPr>
              <a:t>模数信号转换：</a:t>
            </a:r>
            <a:r>
              <a:rPr lang="en-US" altLang="zh-CN" sz="1600" b="0" dirty="0">
                <a:latin typeface="+mj-ea"/>
              </a:rPr>
              <a:t>AD4131-8</a:t>
            </a:r>
          </a:p>
          <a:p>
            <a:pPr>
              <a:lnSpc>
                <a:spcPct val="130000"/>
              </a:lnSpc>
            </a:pPr>
            <a:r>
              <a:rPr lang="zh-CN" altLang="en-US" sz="1600" b="0" dirty="0">
                <a:latin typeface="+mj-ea"/>
              </a:rPr>
              <a:t>（二）电压信号转换为电流信号：</a:t>
            </a:r>
            <a:r>
              <a:rPr lang="en-US" altLang="zh-CN" sz="1600" b="0" dirty="0">
                <a:latin typeface="+mj-ea"/>
              </a:rPr>
              <a:t>AM462</a:t>
            </a:r>
          </a:p>
          <a:p>
            <a:pPr>
              <a:lnSpc>
                <a:spcPct val="130000"/>
              </a:lnSpc>
            </a:pPr>
            <a:r>
              <a:rPr lang="zh-CN" altLang="en-US" sz="1600" b="0" dirty="0">
                <a:latin typeface="+mj-ea"/>
              </a:rPr>
              <a:t>（三）霍尔效应电压传感器：</a:t>
            </a:r>
            <a:r>
              <a:rPr lang="en-US" altLang="zh-CN" sz="1600" b="0" dirty="0">
                <a:latin typeface="+mj-ea"/>
              </a:rPr>
              <a:t>TBV-AS</a:t>
            </a:r>
          </a:p>
          <a:p>
            <a:pPr>
              <a:lnSpc>
                <a:spcPct val="130000"/>
              </a:lnSpc>
            </a:pPr>
            <a:r>
              <a:rPr lang="zh-CN" altLang="en-US" sz="1600" dirty="0">
                <a:latin typeface="+mj-ea"/>
              </a:rPr>
              <a:t>三、电流传感器</a:t>
            </a:r>
          </a:p>
          <a:p>
            <a:pPr>
              <a:lnSpc>
                <a:spcPct val="130000"/>
              </a:lnSpc>
            </a:pPr>
            <a:r>
              <a:rPr lang="zh-CN" altLang="en-US" sz="1600" b="0" dirty="0">
                <a:latin typeface="+mj-ea"/>
              </a:rPr>
              <a:t>（一）运放式电流采样：</a:t>
            </a:r>
            <a:r>
              <a:rPr lang="en-US" altLang="zh-CN" sz="1600" b="0" dirty="0">
                <a:latin typeface="+mj-ea"/>
              </a:rPr>
              <a:t>INA226</a:t>
            </a:r>
          </a:p>
          <a:p>
            <a:pPr>
              <a:lnSpc>
                <a:spcPct val="130000"/>
              </a:lnSpc>
            </a:pPr>
            <a:r>
              <a:rPr lang="zh-CN" altLang="en-US" sz="1600" b="0" dirty="0">
                <a:latin typeface="+mj-ea"/>
              </a:rPr>
              <a:t>（二）运放式电流采样：</a:t>
            </a:r>
            <a:r>
              <a:rPr lang="en-US" altLang="zh-CN" sz="1600" b="0" dirty="0">
                <a:latin typeface="+mj-ea"/>
              </a:rPr>
              <a:t>INA240</a:t>
            </a:r>
          </a:p>
          <a:p>
            <a:pPr>
              <a:lnSpc>
                <a:spcPct val="130000"/>
              </a:lnSpc>
            </a:pPr>
            <a:r>
              <a:rPr lang="zh-CN" altLang="en-US" sz="1600" b="0" dirty="0">
                <a:latin typeface="+mj-ea"/>
              </a:rPr>
              <a:t>（三）霍尔效应电流检测：</a:t>
            </a:r>
            <a:r>
              <a:rPr lang="en-US" altLang="zh-CN" sz="1600" b="0" dirty="0">
                <a:latin typeface="+mj-ea"/>
              </a:rPr>
              <a:t>TMCS1108-Q1</a:t>
            </a:r>
          </a:p>
          <a:p>
            <a:pPr>
              <a:lnSpc>
                <a:spcPct val="130000"/>
              </a:lnSpc>
            </a:pPr>
            <a:r>
              <a:rPr lang="zh-CN" altLang="en-US" sz="1600" b="0" dirty="0">
                <a:latin typeface="+mj-ea"/>
              </a:rPr>
              <a:t>（四）电流镜电流检测：</a:t>
            </a:r>
            <a:r>
              <a:rPr lang="en-US" altLang="zh-CN" sz="1600" b="0" dirty="0">
                <a:latin typeface="+mj-ea"/>
              </a:rPr>
              <a:t>DS3922</a:t>
            </a:r>
          </a:p>
          <a:p>
            <a:pPr>
              <a:lnSpc>
                <a:spcPct val="130000"/>
              </a:lnSpc>
            </a:pPr>
            <a:r>
              <a:rPr lang="zh-CN" altLang="en-US" sz="1600" dirty="0">
                <a:latin typeface="+mj-ea"/>
              </a:rPr>
              <a:t>四、光照与光敏传感器</a:t>
            </a:r>
          </a:p>
          <a:p>
            <a:pPr>
              <a:lnSpc>
                <a:spcPct val="130000"/>
              </a:lnSpc>
            </a:pPr>
            <a:r>
              <a:rPr lang="zh-CN" altLang="en-US" sz="1600" b="0" dirty="0">
                <a:latin typeface="+mj-ea"/>
              </a:rPr>
              <a:t>（一）照度传感器：</a:t>
            </a:r>
            <a:r>
              <a:rPr lang="en-US" altLang="zh-CN" sz="1600" b="0" dirty="0">
                <a:latin typeface="+mj-ea"/>
              </a:rPr>
              <a:t>NJL7502R</a:t>
            </a:r>
          </a:p>
          <a:p>
            <a:pPr>
              <a:lnSpc>
                <a:spcPct val="130000"/>
              </a:lnSpc>
            </a:pPr>
            <a:r>
              <a:rPr lang="zh-CN" altLang="en-US" sz="1600" b="0" dirty="0">
                <a:latin typeface="+mj-ea"/>
              </a:rPr>
              <a:t>（二）光敏传感器：</a:t>
            </a:r>
            <a:r>
              <a:rPr lang="en-US" altLang="zh-CN" sz="1600" b="0" dirty="0">
                <a:latin typeface="+mj-ea"/>
              </a:rPr>
              <a:t>TH214GMB-F3G11</a:t>
            </a:r>
          </a:p>
        </p:txBody>
      </p:sp>
      <p:pic>
        <p:nvPicPr>
          <p:cNvPr id="1026" name="Picture 2" descr="传感器种类大全(详细介绍)">
            <a:extLst>
              <a:ext uri="{FF2B5EF4-FFF2-40B4-BE49-F238E27FC236}">
                <a16:creationId xmlns:a16="http://schemas.microsoft.com/office/drawing/2014/main" id="{CA4D89B8-6882-48B0-B84E-7095A065CF5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18275" y="2432050"/>
            <a:ext cx="4667250"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42185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D9434DEA-4ED4-41EC-837D-BEE48EE08318}"/>
              </a:ext>
            </a:extLst>
          </p:cNvPr>
          <p:cNvSpPr>
            <a:spLocks noGrp="1"/>
          </p:cNvSpPr>
          <p:nvPr>
            <p:ph type="sldNum" sz="quarter" idx="12"/>
          </p:nvPr>
        </p:nvSpPr>
        <p:spPr>
          <a:xfrm>
            <a:off x="10804358" y="5876271"/>
            <a:ext cx="549442" cy="246221"/>
          </a:xfrm>
        </p:spPr>
        <p:txBody>
          <a:bodyPr>
            <a:spAutoFit/>
          </a:bodyPr>
          <a:lstStyle/>
          <a:p>
            <a:fld id="{D495E168-DA5E-4888-8D8A-92B118324C14}" type="slidenum">
              <a:rPr lang="ru-RU" smtClean="0">
                <a:latin typeface="+mj-ea"/>
                <a:ea typeface="+mj-ea"/>
              </a:rPr>
              <a:t>20</a:t>
            </a:fld>
            <a:endParaRPr lang="ru-RU" dirty="0">
              <a:latin typeface="+mj-ea"/>
              <a:ea typeface="+mj-ea"/>
            </a:endParaRPr>
          </a:p>
        </p:txBody>
      </p:sp>
      <p:sp>
        <p:nvSpPr>
          <p:cNvPr id="7" name="标题 6">
            <a:extLst>
              <a:ext uri="{FF2B5EF4-FFF2-40B4-BE49-F238E27FC236}">
                <a16:creationId xmlns:a16="http://schemas.microsoft.com/office/drawing/2014/main" id="{9A9A2228-2422-4001-A015-435E8391C0D5}"/>
              </a:ext>
            </a:extLst>
          </p:cNvPr>
          <p:cNvSpPr>
            <a:spLocks noGrp="1"/>
          </p:cNvSpPr>
          <p:nvPr>
            <p:ph type="title"/>
          </p:nvPr>
        </p:nvSpPr>
        <p:spPr>
          <a:xfrm>
            <a:off x="838200" y="373782"/>
            <a:ext cx="9050518" cy="480131"/>
          </a:xfrm>
        </p:spPr>
        <p:txBody>
          <a:bodyPr>
            <a:spAutoFit/>
          </a:bodyPr>
          <a:lstStyle/>
          <a:p>
            <a:r>
              <a:rPr lang="zh-CN" altLang="en-US" sz="2800" dirty="0">
                <a:latin typeface="+mj-ea"/>
              </a:rPr>
              <a:t>霍尔效应电流检测：</a:t>
            </a:r>
            <a:r>
              <a:rPr lang="en-US" altLang="zh-CN" sz="2800" dirty="0">
                <a:latin typeface="+mj-ea"/>
              </a:rPr>
              <a:t>TMCS1108-Q1</a:t>
            </a:r>
            <a:endParaRPr lang="zh-CN" altLang="en-US" sz="2800" dirty="0">
              <a:latin typeface="+mj-ea"/>
            </a:endParaRPr>
          </a:p>
        </p:txBody>
      </p:sp>
      <p:pic>
        <p:nvPicPr>
          <p:cNvPr id="11" name="Picture 2">
            <a:extLst>
              <a:ext uri="{FF2B5EF4-FFF2-40B4-BE49-F238E27FC236}">
                <a16:creationId xmlns:a16="http://schemas.microsoft.com/office/drawing/2014/main" id="{B02BC71B-87AC-406C-8152-5CF0EB4620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1605" y="6401372"/>
            <a:ext cx="1002919" cy="34614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a:extLst>
              <a:ext uri="{FF2B5EF4-FFF2-40B4-BE49-F238E27FC236}">
                <a16:creationId xmlns:a16="http://schemas.microsoft.com/office/drawing/2014/main" id="{2545F1B4-21AD-4649-ADFF-49E84A0EF9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875" y="6358641"/>
            <a:ext cx="424442" cy="424442"/>
          </a:xfrm>
          <a:prstGeom prst="rect">
            <a:avLst/>
          </a:prstGeom>
          <a:noFill/>
          <a:extLst>
            <a:ext uri="{909E8E84-426E-40DD-AFC4-6F175D3DCCD1}">
              <a14:hiddenFill xmlns:a14="http://schemas.microsoft.com/office/drawing/2010/main">
                <a:solidFill>
                  <a:srgbClr val="FFFFFF"/>
                </a:solidFill>
              </a14:hiddenFill>
            </a:ext>
          </a:extLst>
        </p:spPr>
      </p:pic>
      <p:sp>
        <p:nvSpPr>
          <p:cNvPr id="10" name="标题 6">
            <a:extLst>
              <a:ext uri="{FF2B5EF4-FFF2-40B4-BE49-F238E27FC236}">
                <a16:creationId xmlns:a16="http://schemas.microsoft.com/office/drawing/2014/main" id="{90B60325-3E34-46BE-B281-FA0C1072BD6B}"/>
              </a:ext>
            </a:extLst>
          </p:cNvPr>
          <p:cNvSpPr txBox="1">
            <a:spLocks/>
          </p:cNvSpPr>
          <p:nvPr/>
        </p:nvSpPr>
        <p:spPr>
          <a:xfrm>
            <a:off x="838200" y="1387221"/>
            <a:ext cx="4784124" cy="369332"/>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sz="4000" b="1" kern="1200">
                <a:gradFill>
                  <a:gsLst>
                    <a:gs pos="0">
                      <a:schemeClr val="accent1"/>
                    </a:gs>
                    <a:gs pos="100000">
                      <a:schemeClr val="accent3"/>
                    </a:gs>
                  </a:gsLst>
                  <a:lin ang="0" scaled="1"/>
                </a:gradFill>
                <a:latin typeface="+mj-lt"/>
                <a:ea typeface="+mj-ea"/>
                <a:cs typeface="+mj-cs"/>
              </a:defRPr>
            </a:lvl1pPr>
          </a:lstStyle>
          <a:p>
            <a:r>
              <a:rPr lang="zh-CN" altLang="en-US" sz="2000" dirty="0">
                <a:latin typeface="+mj-ea"/>
              </a:rPr>
              <a:t>参数</a:t>
            </a:r>
          </a:p>
        </p:txBody>
      </p:sp>
      <p:sp>
        <p:nvSpPr>
          <p:cNvPr id="12" name="标题 6">
            <a:extLst>
              <a:ext uri="{FF2B5EF4-FFF2-40B4-BE49-F238E27FC236}">
                <a16:creationId xmlns:a16="http://schemas.microsoft.com/office/drawing/2014/main" id="{5499E25C-FF19-459D-8D2B-A8AA30CCCBE2}"/>
              </a:ext>
            </a:extLst>
          </p:cNvPr>
          <p:cNvSpPr txBox="1">
            <a:spLocks/>
          </p:cNvSpPr>
          <p:nvPr/>
        </p:nvSpPr>
        <p:spPr>
          <a:xfrm>
            <a:off x="5743792" y="1387221"/>
            <a:ext cx="4144926" cy="369332"/>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sz="4000" b="1" kern="1200">
                <a:gradFill>
                  <a:gsLst>
                    <a:gs pos="0">
                      <a:schemeClr val="accent1"/>
                    </a:gs>
                    <a:gs pos="100000">
                      <a:schemeClr val="accent3"/>
                    </a:gs>
                  </a:gsLst>
                  <a:lin ang="0" scaled="1"/>
                </a:gradFill>
                <a:latin typeface="+mj-lt"/>
                <a:ea typeface="+mj-ea"/>
                <a:cs typeface="+mj-cs"/>
              </a:defRPr>
            </a:lvl1pPr>
          </a:lstStyle>
          <a:p>
            <a:r>
              <a:rPr lang="zh-CN" altLang="en-US" sz="2000" dirty="0">
                <a:latin typeface="+mj-ea"/>
              </a:rPr>
              <a:t>性能</a:t>
            </a:r>
          </a:p>
        </p:txBody>
      </p:sp>
      <p:pic>
        <p:nvPicPr>
          <p:cNvPr id="2" name="图片 1">
            <a:extLst>
              <a:ext uri="{FF2B5EF4-FFF2-40B4-BE49-F238E27FC236}">
                <a16:creationId xmlns:a16="http://schemas.microsoft.com/office/drawing/2014/main" id="{CFF14ACB-1431-45AC-9ADD-9E09124309B9}"/>
              </a:ext>
            </a:extLst>
          </p:cNvPr>
          <p:cNvPicPr>
            <a:picLocks noChangeAspect="1"/>
          </p:cNvPicPr>
          <p:nvPr/>
        </p:nvPicPr>
        <p:blipFill>
          <a:blip r:embed="rId4"/>
          <a:stretch>
            <a:fillRect/>
          </a:stretch>
        </p:blipFill>
        <p:spPr>
          <a:xfrm>
            <a:off x="838200" y="2047000"/>
            <a:ext cx="4209524" cy="3952381"/>
          </a:xfrm>
          <a:prstGeom prst="rect">
            <a:avLst/>
          </a:prstGeom>
        </p:spPr>
      </p:pic>
      <p:pic>
        <p:nvPicPr>
          <p:cNvPr id="3" name="图片 2">
            <a:extLst>
              <a:ext uri="{FF2B5EF4-FFF2-40B4-BE49-F238E27FC236}">
                <a16:creationId xmlns:a16="http://schemas.microsoft.com/office/drawing/2014/main" id="{F92DD1A2-9406-45EA-B90A-818E9FD47787}"/>
              </a:ext>
            </a:extLst>
          </p:cNvPr>
          <p:cNvPicPr>
            <a:picLocks noChangeAspect="1"/>
          </p:cNvPicPr>
          <p:nvPr/>
        </p:nvPicPr>
        <p:blipFill>
          <a:blip r:embed="rId5"/>
          <a:stretch>
            <a:fillRect/>
          </a:stretch>
        </p:blipFill>
        <p:spPr>
          <a:xfrm>
            <a:off x="5743792" y="2047000"/>
            <a:ext cx="4904762" cy="3600000"/>
          </a:xfrm>
          <a:prstGeom prst="rect">
            <a:avLst/>
          </a:prstGeom>
        </p:spPr>
      </p:pic>
    </p:spTree>
    <p:extLst>
      <p:ext uri="{BB962C8B-B14F-4D97-AF65-F5344CB8AC3E}">
        <p14:creationId xmlns:p14="http://schemas.microsoft.com/office/powerpoint/2010/main" val="10748473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D9434DEA-4ED4-41EC-837D-BEE48EE08318}"/>
              </a:ext>
            </a:extLst>
          </p:cNvPr>
          <p:cNvSpPr>
            <a:spLocks noGrp="1"/>
          </p:cNvSpPr>
          <p:nvPr>
            <p:ph type="sldNum" sz="quarter" idx="12"/>
          </p:nvPr>
        </p:nvSpPr>
        <p:spPr>
          <a:xfrm>
            <a:off x="10804358" y="5876271"/>
            <a:ext cx="549442" cy="246221"/>
          </a:xfrm>
        </p:spPr>
        <p:txBody>
          <a:bodyPr>
            <a:spAutoFit/>
          </a:bodyPr>
          <a:lstStyle/>
          <a:p>
            <a:fld id="{D495E168-DA5E-4888-8D8A-92B118324C14}" type="slidenum">
              <a:rPr lang="ru-RU" smtClean="0">
                <a:latin typeface="+mj-ea"/>
                <a:ea typeface="+mj-ea"/>
              </a:rPr>
              <a:t>21</a:t>
            </a:fld>
            <a:endParaRPr lang="ru-RU" dirty="0">
              <a:latin typeface="+mj-ea"/>
              <a:ea typeface="+mj-ea"/>
            </a:endParaRPr>
          </a:p>
        </p:txBody>
      </p:sp>
      <p:sp>
        <p:nvSpPr>
          <p:cNvPr id="7" name="标题 6">
            <a:extLst>
              <a:ext uri="{FF2B5EF4-FFF2-40B4-BE49-F238E27FC236}">
                <a16:creationId xmlns:a16="http://schemas.microsoft.com/office/drawing/2014/main" id="{9A9A2228-2422-4001-A015-435E8391C0D5}"/>
              </a:ext>
            </a:extLst>
          </p:cNvPr>
          <p:cNvSpPr>
            <a:spLocks noGrp="1"/>
          </p:cNvSpPr>
          <p:nvPr>
            <p:ph type="title"/>
          </p:nvPr>
        </p:nvSpPr>
        <p:spPr>
          <a:xfrm>
            <a:off x="838200" y="373782"/>
            <a:ext cx="9050518" cy="480131"/>
          </a:xfrm>
        </p:spPr>
        <p:txBody>
          <a:bodyPr>
            <a:spAutoFit/>
          </a:bodyPr>
          <a:lstStyle/>
          <a:p>
            <a:r>
              <a:rPr lang="zh-CN" altLang="en-US" sz="2800" dirty="0">
                <a:latin typeface="+mj-ea"/>
              </a:rPr>
              <a:t>电流镜电流检测：</a:t>
            </a:r>
            <a:r>
              <a:rPr lang="en-US" altLang="zh-CN" sz="2800" dirty="0">
                <a:latin typeface="+mj-ea"/>
              </a:rPr>
              <a:t>DS3922</a:t>
            </a:r>
            <a:endParaRPr lang="zh-CN" altLang="en-US" sz="2800" dirty="0">
              <a:latin typeface="+mj-ea"/>
            </a:endParaRPr>
          </a:p>
        </p:txBody>
      </p:sp>
      <p:pic>
        <p:nvPicPr>
          <p:cNvPr id="11" name="Picture 2">
            <a:extLst>
              <a:ext uri="{FF2B5EF4-FFF2-40B4-BE49-F238E27FC236}">
                <a16:creationId xmlns:a16="http://schemas.microsoft.com/office/drawing/2014/main" id="{B02BC71B-87AC-406C-8152-5CF0EB4620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1605" y="6401372"/>
            <a:ext cx="1002919" cy="34614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a:extLst>
              <a:ext uri="{FF2B5EF4-FFF2-40B4-BE49-F238E27FC236}">
                <a16:creationId xmlns:a16="http://schemas.microsoft.com/office/drawing/2014/main" id="{2545F1B4-21AD-4649-ADFF-49E84A0EF9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875" y="6358641"/>
            <a:ext cx="424442" cy="424442"/>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8">
            <a:extLst>
              <a:ext uri="{FF2B5EF4-FFF2-40B4-BE49-F238E27FC236}">
                <a16:creationId xmlns:a16="http://schemas.microsoft.com/office/drawing/2014/main" id="{FA27FB4E-9093-4537-AF46-8D79EF85FCEB}"/>
              </a:ext>
            </a:extLst>
          </p:cNvPr>
          <p:cNvSpPr txBox="1"/>
          <p:nvPr/>
        </p:nvSpPr>
        <p:spPr>
          <a:xfrm>
            <a:off x="838200" y="1756553"/>
            <a:ext cx="4784124" cy="3372846"/>
          </a:xfrm>
          <a:prstGeom prst="rect">
            <a:avLst/>
          </a:prstGeom>
          <a:noFill/>
        </p:spPr>
        <p:txBody>
          <a:bodyPr wrap="square">
            <a:spAutoFit/>
          </a:bodyPr>
          <a:lstStyle/>
          <a:p>
            <a:pPr algn="just">
              <a:lnSpc>
                <a:spcPct val="150000"/>
              </a:lnSpc>
            </a:pPr>
            <a:r>
              <a:rPr lang="en-US" altLang="zh-CN" sz="1600" dirty="0">
                <a:effectLst/>
                <a:latin typeface="+mj-ea"/>
                <a:ea typeface="+mj-ea"/>
                <a:cs typeface="Times New Roman" panose="02020603050405020304" pitchFamily="18" charset="0"/>
              </a:rPr>
              <a:t>DS3922</a:t>
            </a:r>
            <a:r>
              <a:rPr lang="zh-CN" altLang="en-US" sz="1600" dirty="0">
                <a:effectLst/>
                <a:latin typeface="+mj-ea"/>
                <a:ea typeface="+mj-ea"/>
                <a:cs typeface="Times New Roman" panose="02020603050405020304" pitchFamily="18" charset="0"/>
              </a:rPr>
              <a:t>是一款高速电流镜像集成电路，专为监测雪崩光电二极管（</a:t>
            </a:r>
            <a:r>
              <a:rPr lang="en-US" altLang="zh-CN" sz="1600" dirty="0">
                <a:effectLst/>
                <a:latin typeface="+mj-ea"/>
                <a:ea typeface="+mj-ea"/>
                <a:cs typeface="Times New Roman" panose="02020603050405020304" pitchFamily="18" charset="0"/>
              </a:rPr>
              <a:t>APD</a:t>
            </a:r>
            <a:r>
              <a:rPr lang="zh-CN" altLang="en-US" sz="1600" dirty="0">
                <a:effectLst/>
                <a:latin typeface="+mj-ea"/>
                <a:ea typeface="+mj-ea"/>
                <a:cs typeface="Times New Roman" panose="02020603050405020304" pitchFamily="18" charset="0"/>
              </a:rPr>
              <a:t>）偏置和</a:t>
            </a:r>
            <a:r>
              <a:rPr lang="en-US" altLang="zh-CN" sz="1600" dirty="0">
                <a:effectLst/>
                <a:latin typeface="+mj-ea"/>
                <a:ea typeface="+mj-ea"/>
                <a:cs typeface="Times New Roman" panose="02020603050405020304" pitchFamily="18" charset="0"/>
              </a:rPr>
              <a:t>OLT</a:t>
            </a:r>
            <a:r>
              <a:rPr lang="zh-CN" altLang="en-US" sz="1600" dirty="0">
                <a:effectLst/>
                <a:latin typeface="+mj-ea"/>
                <a:ea typeface="+mj-ea"/>
                <a:cs typeface="Times New Roman" panose="02020603050405020304" pitchFamily="18" charset="0"/>
              </a:rPr>
              <a:t>应用中的突发模式接收功率信号而设计。该器件集成了高压设备，能够通过电流镜像输出精确的比例电流，实现对</a:t>
            </a:r>
            <a:r>
              <a:rPr lang="en-US" altLang="zh-CN" sz="1600" dirty="0">
                <a:effectLst/>
                <a:latin typeface="+mj-ea"/>
                <a:ea typeface="+mj-ea"/>
                <a:cs typeface="Times New Roman" panose="02020603050405020304" pitchFamily="18" charset="0"/>
              </a:rPr>
              <a:t>APD</a:t>
            </a:r>
            <a:r>
              <a:rPr lang="zh-CN" altLang="en-US" sz="1600" dirty="0">
                <a:effectLst/>
                <a:latin typeface="+mj-ea"/>
                <a:ea typeface="+mj-ea"/>
                <a:cs typeface="Times New Roman" panose="02020603050405020304" pitchFamily="18" charset="0"/>
              </a:rPr>
              <a:t>电流的监控。它包含两个小电流镜像输出和一个较大的电流镜像输出，以及一个可调电流钳位，用于限制通过</a:t>
            </a:r>
            <a:r>
              <a:rPr lang="en-US" altLang="zh-CN" sz="1600" dirty="0">
                <a:effectLst/>
                <a:latin typeface="+mj-ea"/>
                <a:ea typeface="+mj-ea"/>
                <a:cs typeface="Times New Roman" panose="02020603050405020304" pitchFamily="18" charset="0"/>
              </a:rPr>
              <a:t>APD</a:t>
            </a:r>
            <a:r>
              <a:rPr lang="zh-CN" altLang="en-US" sz="1600" dirty="0">
                <a:effectLst/>
                <a:latin typeface="+mj-ea"/>
                <a:ea typeface="+mj-ea"/>
                <a:cs typeface="Times New Roman" panose="02020603050405020304" pitchFamily="18" charset="0"/>
              </a:rPr>
              <a:t>的电流。此外，</a:t>
            </a:r>
            <a:r>
              <a:rPr lang="en-US" altLang="zh-CN" sz="1600" dirty="0">
                <a:effectLst/>
                <a:latin typeface="+mj-ea"/>
                <a:ea typeface="+mj-ea"/>
                <a:cs typeface="Times New Roman" panose="02020603050405020304" pitchFamily="18" charset="0"/>
              </a:rPr>
              <a:t>DS3922</a:t>
            </a:r>
            <a:r>
              <a:rPr lang="zh-CN" altLang="en-US" sz="1600" dirty="0">
                <a:effectLst/>
                <a:latin typeface="+mj-ea"/>
                <a:ea typeface="+mj-ea"/>
                <a:cs typeface="Times New Roman" panose="02020603050405020304" pitchFamily="18" charset="0"/>
              </a:rPr>
              <a:t>还提供了一个集成的</a:t>
            </a:r>
            <a:r>
              <a:rPr lang="en-US" altLang="zh-CN" sz="1600" dirty="0">
                <a:effectLst/>
                <a:latin typeface="+mj-ea"/>
                <a:ea typeface="+mj-ea"/>
                <a:cs typeface="Times New Roman" panose="02020603050405020304" pitchFamily="18" charset="0"/>
              </a:rPr>
              <a:t>FET</a:t>
            </a:r>
            <a:r>
              <a:rPr lang="zh-CN" altLang="en-US" sz="1600" dirty="0">
                <a:effectLst/>
                <a:latin typeface="+mj-ea"/>
                <a:ea typeface="+mj-ea"/>
                <a:cs typeface="Times New Roman" panose="02020603050405020304" pitchFamily="18" charset="0"/>
              </a:rPr>
              <a:t>，用于在光输入功率较高时快速将高电压偏置钳位到地。</a:t>
            </a:r>
            <a:endParaRPr lang="zh-CN" altLang="en-US" sz="1600" dirty="0">
              <a:latin typeface="+mj-ea"/>
              <a:ea typeface="+mj-ea"/>
            </a:endParaRPr>
          </a:p>
        </p:txBody>
      </p:sp>
      <p:sp>
        <p:nvSpPr>
          <p:cNvPr id="10" name="标题 6">
            <a:extLst>
              <a:ext uri="{FF2B5EF4-FFF2-40B4-BE49-F238E27FC236}">
                <a16:creationId xmlns:a16="http://schemas.microsoft.com/office/drawing/2014/main" id="{90B60325-3E34-46BE-B281-FA0C1072BD6B}"/>
              </a:ext>
            </a:extLst>
          </p:cNvPr>
          <p:cNvSpPr txBox="1">
            <a:spLocks/>
          </p:cNvSpPr>
          <p:nvPr/>
        </p:nvSpPr>
        <p:spPr>
          <a:xfrm>
            <a:off x="838200" y="1387221"/>
            <a:ext cx="4784124" cy="369332"/>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sz="4000" b="1" kern="1200">
                <a:gradFill>
                  <a:gsLst>
                    <a:gs pos="0">
                      <a:schemeClr val="accent1"/>
                    </a:gs>
                    <a:gs pos="100000">
                      <a:schemeClr val="accent3"/>
                    </a:gs>
                  </a:gsLst>
                  <a:lin ang="0" scaled="1"/>
                </a:gradFill>
                <a:latin typeface="+mj-lt"/>
                <a:ea typeface="+mj-ea"/>
                <a:cs typeface="+mj-cs"/>
              </a:defRPr>
            </a:lvl1pPr>
          </a:lstStyle>
          <a:p>
            <a:r>
              <a:rPr lang="zh-CN" altLang="en-US" sz="2000" dirty="0">
                <a:latin typeface="+mj-ea"/>
              </a:rPr>
              <a:t>概述</a:t>
            </a:r>
          </a:p>
        </p:txBody>
      </p:sp>
      <p:sp>
        <p:nvSpPr>
          <p:cNvPr id="12" name="标题 6">
            <a:extLst>
              <a:ext uri="{FF2B5EF4-FFF2-40B4-BE49-F238E27FC236}">
                <a16:creationId xmlns:a16="http://schemas.microsoft.com/office/drawing/2014/main" id="{5499E25C-FF19-459D-8D2B-A8AA30CCCBE2}"/>
              </a:ext>
            </a:extLst>
          </p:cNvPr>
          <p:cNvSpPr txBox="1">
            <a:spLocks/>
          </p:cNvSpPr>
          <p:nvPr/>
        </p:nvSpPr>
        <p:spPr>
          <a:xfrm>
            <a:off x="5854700" y="1387221"/>
            <a:ext cx="4034018" cy="369332"/>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sz="4000" b="1" kern="1200">
                <a:gradFill>
                  <a:gsLst>
                    <a:gs pos="0">
                      <a:schemeClr val="accent1"/>
                    </a:gs>
                    <a:gs pos="100000">
                      <a:schemeClr val="accent3"/>
                    </a:gs>
                  </a:gsLst>
                  <a:lin ang="0" scaled="1"/>
                </a:gradFill>
                <a:latin typeface="+mj-lt"/>
                <a:ea typeface="+mj-ea"/>
                <a:cs typeface="+mj-cs"/>
              </a:defRPr>
            </a:lvl1pPr>
          </a:lstStyle>
          <a:p>
            <a:r>
              <a:rPr lang="zh-CN" altLang="en-US" sz="2000" dirty="0">
                <a:latin typeface="+mj-ea"/>
              </a:rPr>
              <a:t>工作原理</a:t>
            </a:r>
          </a:p>
        </p:txBody>
      </p:sp>
      <p:sp>
        <p:nvSpPr>
          <p:cNvPr id="14" name="文本框 13">
            <a:extLst>
              <a:ext uri="{FF2B5EF4-FFF2-40B4-BE49-F238E27FC236}">
                <a16:creationId xmlns:a16="http://schemas.microsoft.com/office/drawing/2014/main" id="{95032440-2558-4C58-91F4-1E7B5401D5CC}"/>
              </a:ext>
            </a:extLst>
          </p:cNvPr>
          <p:cNvSpPr txBox="1"/>
          <p:nvPr/>
        </p:nvSpPr>
        <p:spPr>
          <a:xfrm>
            <a:off x="5854700" y="1756553"/>
            <a:ext cx="4034018" cy="787523"/>
          </a:xfrm>
          <a:prstGeom prst="rect">
            <a:avLst/>
          </a:prstGeom>
          <a:noFill/>
        </p:spPr>
        <p:txBody>
          <a:bodyPr wrap="square">
            <a:spAutoFit/>
          </a:bodyPr>
          <a:lstStyle/>
          <a:p>
            <a:pPr algn="just">
              <a:lnSpc>
                <a:spcPct val="150000"/>
              </a:lnSpc>
            </a:pPr>
            <a:r>
              <a:rPr lang="en-US" altLang="zh-CN" sz="1600" dirty="0">
                <a:effectLst/>
                <a:latin typeface="+mj-ea"/>
                <a:ea typeface="+mj-ea"/>
                <a:cs typeface="Times New Roman" panose="02020603050405020304" pitchFamily="18" charset="0"/>
              </a:rPr>
              <a:t>DS3922</a:t>
            </a:r>
            <a:r>
              <a:rPr lang="zh-CN" altLang="en-US" sz="1600" dirty="0">
                <a:effectLst/>
                <a:latin typeface="+mj-ea"/>
                <a:ea typeface="+mj-ea"/>
                <a:cs typeface="Times New Roman" panose="02020603050405020304" pitchFamily="18" charset="0"/>
              </a:rPr>
              <a:t>电流镜电流检测集成电路通过电流镜像技术来监测和控制电流。</a:t>
            </a:r>
            <a:endParaRPr lang="zh-CN" altLang="en-US" sz="1600" dirty="0">
              <a:latin typeface="+mj-ea"/>
              <a:ea typeface="+mj-ea"/>
            </a:endParaRPr>
          </a:p>
        </p:txBody>
      </p:sp>
      <p:sp>
        <p:nvSpPr>
          <p:cNvPr id="15" name="标题 6">
            <a:extLst>
              <a:ext uri="{FF2B5EF4-FFF2-40B4-BE49-F238E27FC236}">
                <a16:creationId xmlns:a16="http://schemas.microsoft.com/office/drawing/2014/main" id="{86106681-6A74-4732-979B-F8874A3F98B8}"/>
              </a:ext>
            </a:extLst>
          </p:cNvPr>
          <p:cNvSpPr txBox="1">
            <a:spLocks/>
          </p:cNvSpPr>
          <p:nvPr/>
        </p:nvSpPr>
        <p:spPr>
          <a:xfrm>
            <a:off x="5854700" y="2755065"/>
            <a:ext cx="4034018" cy="369332"/>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sz="4000" b="1" kern="1200">
                <a:gradFill>
                  <a:gsLst>
                    <a:gs pos="0">
                      <a:schemeClr val="accent1"/>
                    </a:gs>
                    <a:gs pos="100000">
                      <a:schemeClr val="accent3"/>
                    </a:gs>
                  </a:gsLst>
                  <a:lin ang="0" scaled="1"/>
                </a:gradFill>
                <a:latin typeface="+mj-lt"/>
                <a:ea typeface="+mj-ea"/>
                <a:cs typeface="+mj-cs"/>
              </a:defRPr>
            </a:lvl1pPr>
          </a:lstStyle>
          <a:p>
            <a:r>
              <a:rPr lang="zh-CN" altLang="en-US" sz="2000" dirty="0">
                <a:latin typeface="+mj-ea"/>
              </a:rPr>
              <a:t>应用场景</a:t>
            </a:r>
          </a:p>
        </p:txBody>
      </p:sp>
      <p:sp>
        <p:nvSpPr>
          <p:cNvPr id="16" name="文本框 15">
            <a:extLst>
              <a:ext uri="{FF2B5EF4-FFF2-40B4-BE49-F238E27FC236}">
                <a16:creationId xmlns:a16="http://schemas.microsoft.com/office/drawing/2014/main" id="{6786AC8D-32A5-4B0F-8C84-0646D7D621C3}"/>
              </a:ext>
            </a:extLst>
          </p:cNvPr>
          <p:cNvSpPr txBox="1"/>
          <p:nvPr/>
        </p:nvSpPr>
        <p:spPr>
          <a:xfrm>
            <a:off x="5854700" y="3124397"/>
            <a:ext cx="4034018" cy="1895519"/>
          </a:xfrm>
          <a:prstGeom prst="rect">
            <a:avLst/>
          </a:prstGeom>
          <a:noFill/>
        </p:spPr>
        <p:txBody>
          <a:bodyPr wrap="square">
            <a:spAutoFit/>
          </a:bodyPr>
          <a:lstStyle/>
          <a:p>
            <a:pPr marL="342900" indent="-342900" algn="just">
              <a:lnSpc>
                <a:spcPct val="150000"/>
              </a:lnSpc>
              <a:buFont typeface="+mj-ea"/>
              <a:buAutoNum type="circleNumDbPlain"/>
            </a:pPr>
            <a:r>
              <a:rPr lang="zh-CN" altLang="en-US" sz="1600" dirty="0">
                <a:latin typeface="+mj-ea"/>
                <a:ea typeface="+mj-ea"/>
                <a:cs typeface="Times New Roman" panose="02020603050405020304" pitchFamily="18" charset="0"/>
              </a:rPr>
              <a:t>雪崩光电二极管（</a:t>
            </a:r>
            <a:r>
              <a:rPr lang="en-US" altLang="zh-CN" sz="1600" dirty="0">
                <a:latin typeface="+mj-ea"/>
                <a:ea typeface="+mj-ea"/>
                <a:cs typeface="Times New Roman" panose="02020603050405020304" pitchFamily="18" charset="0"/>
              </a:rPr>
              <a:t>APD</a:t>
            </a:r>
            <a:r>
              <a:rPr lang="zh-CN" altLang="en-US" sz="1600" dirty="0">
                <a:latin typeface="+mj-ea"/>
                <a:ea typeface="+mj-ea"/>
                <a:cs typeface="Times New Roman" panose="02020603050405020304" pitchFamily="18" charset="0"/>
              </a:rPr>
              <a:t>）监测</a:t>
            </a:r>
            <a:endParaRPr lang="en-US" altLang="zh-CN" sz="1600" dirty="0">
              <a:latin typeface="+mj-ea"/>
              <a:ea typeface="+mj-ea"/>
              <a:cs typeface="Times New Roman" panose="02020603050405020304" pitchFamily="18" charset="0"/>
            </a:endParaRPr>
          </a:p>
          <a:p>
            <a:pPr marL="342900" indent="-342900" algn="just">
              <a:lnSpc>
                <a:spcPct val="150000"/>
              </a:lnSpc>
              <a:buFont typeface="+mj-ea"/>
              <a:buAutoNum type="circleNumDbPlain"/>
            </a:pPr>
            <a:r>
              <a:rPr lang="en-US" altLang="zh-CN" sz="1600" dirty="0">
                <a:latin typeface="+mj-ea"/>
                <a:ea typeface="+mj-ea"/>
                <a:cs typeface="Times New Roman" panose="02020603050405020304" pitchFamily="18" charset="0"/>
              </a:rPr>
              <a:t>GPON OLT</a:t>
            </a:r>
          </a:p>
          <a:p>
            <a:pPr marL="342900" indent="-342900" algn="just">
              <a:lnSpc>
                <a:spcPct val="150000"/>
              </a:lnSpc>
              <a:buFont typeface="+mj-ea"/>
              <a:buAutoNum type="circleNumDbPlain"/>
            </a:pPr>
            <a:r>
              <a:rPr lang="en-US" altLang="zh-CN" sz="1600" dirty="0">
                <a:latin typeface="+mj-ea"/>
                <a:ea typeface="+mj-ea"/>
                <a:cs typeface="Times New Roman" panose="02020603050405020304" pitchFamily="18" charset="0"/>
              </a:rPr>
              <a:t>10GPON OLT</a:t>
            </a:r>
          </a:p>
          <a:p>
            <a:pPr marL="342900" indent="-342900" algn="just">
              <a:lnSpc>
                <a:spcPct val="150000"/>
              </a:lnSpc>
              <a:buFont typeface="+mj-ea"/>
              <a:buAutoNum type="circleNumDbPlain"/>
            </a:pPr>
            <a:r>
              <a:rPr lang="en-US" altLang="zh-CN" sz="1600" dirty="0">
                <a:latin typeface="+mj-ea"/>
                <a:ea typeface="+mj-ea"/>
                <a:cs typeface="Times New Roman" panose="02020603050405020304" pitchFamily="18" charset="0"/>
              </a:rPr>
              <a:t>EML</a:t>
            </a:r>
            <a:r>
              <a:rPr lang="zh-CN" altLang="en-US" sz="1600" dirty="0">
                <a:latin typeface="+mj-ea"/>
                <a:ea typeface="+mj-ea"/>
                <a:cs typeface="Times New Roman" panose="02020603050405020304" pitchFamily="18" charset="0"/>
              </a:rPr>
              <a:t>偏置</a:t>
            </a:r>
            <a:endParaRPr lang="en-US" altLang="zh-CN" sz="1600" dirty="0">
              <a:latin typeface="+mj-ea"/>
              <a:ea typeface="+mj-ea"/>
              <a:cs typeface="Times New Roman" panose="02020603050405020304" pitchFamily="18" charset="0"/>
            </a:endParaRPr>
          </a:p>
          <a:p>
            <a:pPr marL="342900" indent="-342900" algn="just">
              <a:lnSpc>
                <a:spcPct val="150000"/>
              </a:lnSpc>
              <a:buFont typeface="+mj-ea"/>
              <a:buAutoNum type="circleNumDbPlain"/>
            </a:pPr>
            <a:r>
              <a:rPr lang="en-US" altLang="zh-CN" sz="1600" dirty="0">
                <a:latin typeface="+mj-ea"/>
                <a:ea typeface="+mj-ea"/>
                <a:cs typeface="Times New Roman" panose="02020603050405020304" pitchFamily="18" charset="0"/>
              </a:rPr>
              <a:t>10G</a:t>
            </a:r>
            <a:r>
              <a:rPr lang="zh-CN" altLang="en-US" sz="1600" dirty="0">
                <a:latin typeface="+mj-ea"/>
                <a:ea typeface="+mj-ea"/>
                <a:cs typeface="Times New Roman" panose="02020603050405020304" pitchFamily="18" charset="0"/>
              </a:rPr>
              <a:t>以太网无源光网络</a:t>
            </a:r>
          </a:p>
        </p:txBody>
      </p:sp>
      <p:pic>
        <p:nvPicPr>
          <p:cNvPr id="17" name="图片 16" descr="DS3922数据手册和产品信息| Analog Devices">
            <a:extLst>
              <a:ext uri="{FF2B5EF4-FFF2-40B4-BE49-F238E27FC236}">
                <a16:creationId xmlns:a16="http://schemas.microsoft.com/office/drawing/2014/main" id="{CCFBC4C3-6D4A-4093-9ABB-72D85AC89FEA}"/>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9164049" y="2340661"/>
            <a:ext cx="2843165" cy="3034208"/>
          </a:xfrm>
          <a:prstGeom prst="rect">
            <a:avLst/>
          </a:prstGeom>
          <a:noFill/>
          <a:ln>
            <a:noFill/>
          </a:ln>
        </p:spPr>
      </p:pic>
    </p:spTree>
    <p:extLst>
      <p:ext uri="{BB962C8B-B14F-4D97-AF65-F5344CB8AC3E}">
        <p14:creationId xmlns:p14="http://schemas.microsoft.com/office/powerpoint/2010/main" val="12052631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D9434DEA-4ED4-41EC-837D-BEE48EE08318}"/>
              </a:ext>
            </a:extLst>
          </p:cNvPr>
          <p:cNvSpPr>
            <a:spLocks noGrp="1"/>
          </p:cNvSpPr>
          <p:nvPr>
            <p:ph type="sldNum" sz="quarter" idx="12"/>
          </p:nvPr>
        </p:nvSpPr>
        <p:spPr>
          <a:xfrm>
            <a:off x="10804358" y="5876271"/>
            <a:ext cx="549442" cy="246221"/>
          </a:xfrm>
        </p:spPr>
        <p:txBody>
          <a:bodyPr>
            <a:spAutoFit/>
          </a:bodyPr>
          <a:lstStyle/>
          <a:p>
            <a:fld id="{D495E168-DA5E-4888-8D8A-92B118324C14}" type="slidenum">
              <a:rPr lang="ru-RU" smtClean="0">
                <a:latin typeface="+mj-ea"/>
                <a:ea typeface="+mj-ea"/>
              </a:rPr>
              <a:t>22</a:t>
            </a:fld>
            <a:endParaRPr lang="ru-RU" dirty="0">
              <a:latin typeface="+mj-ea"/>
              <a:ea typeface="+mj-ea"/>
            </a:endParaRPr>
          </a:p>
        </p:txBody>
      </p:sp>
      <p:sp>
        <p:nvSpPr>
          <p:cNvPr id="7" name="标题 6">
            <a:extLst>
              <a:ext uri="{FF2B5EF4-FFF2-40B4-BE49-F238E27FC236}">
                <a16:creationId xmlns:a16="http://schemas.microsoft.com/office/drawing/2014/main" id="{9A9A2228-2422-4001-A015-435E8391C0D5}"/>
              </a:ext>
            </a:extLst>
          </p:cNvPr>
          <p:cNvSpPr>
            <a:spLocks noGrp="1"/>
          </p:cNvSpPr>
          <p:nvPr>
            <p:ph type="title"/>
          </p:nvPr>
        </p:nvSpPr>
        <p:spPr>
          <a:xfrm>
            <a:off x="838200" y="373782"/>
            <a:ext cx="9050518" cy="480131"/>
          </a:xfrm>
        </p:spPr>
        <p:txBody>
          <a:bodyPr>
            <a:spAutoFit/>
          </a:bodyPr>
          <a:lstStyle/>
          <a:p>
            <a:r>
              <a:rPr lang="zh-CN" altLang="en-US" sz="2800" dirty="0">
                <a:latin typeface="+mj-ea"/>
              </a:rPr>
              <a:t>电流镜电流检测：</a:t>
            </a:r>
            <a:r>
              <a:rPr lang="en-US" altLang="zh-CN" sz="2800" dirty="0">
                <a:latin typeface="+mj-ea"/>
              </a:rPr>
              <a:t>DS3922</a:t>
            </a:r>
            <a:endParaRPr lang="zh-CN" altLang="en-US" sz="2800" dirty="0">
              <a:latin typeface="+mj-ea"/>
            </a:endParaRPr>
          </a:p>
        </p:txBody>
      </p:sp>
      <p:pic>
        <p:nvPicPr>
          <p:cNvPr id="11" name="Picture 2">
            <a:extLst>
              <a:ext uri="{FF2B5EF4-FFF2-40B4-BE49-F238E27FC236}">
                <a16:creationId xmlns:a16="http://schemas.microsoft.com/office/drawing/2014/main" id="{B02BC71B-87AC-406C-8152-5CF0EB4620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1605" y="6401372"/>
            <a:ext cx="1002919" cy="34614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a:extLst>
              <a:ext uri="{FF2B5EF4-FFF2-40B4-BE49-F238E27FC236}">
                <a16:creationId xmlns:a16="http://schemas.microsoft.com/office/drawing/2014/main" id="{2545F1B4-21AD-4649-ADFF-49E84A0EF9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875" y="6358641"/>
            <a:ext cx="424442" cy="424442"/>
          </a:xfrm>
          <a:prstGeom prst="rect">
            <a:avLst/>
          </a:prstGeom>
          <a:noFill/>
          <a:extLst>
            <a:ext uri="{909E8E84-426E-40DD-AFC4-6F175D3DCCD1}">
              <a14:hiddenFill xmlns:a14="http://schemas.microsoft.com/office/drawing/2010/main">
                <a:solidFill>
                  <a:srgbClr val="FFFFFF"/>
                </a:solidFill>
              </a14:hiddenFill>
            </a:ext>
          </a:extLst>
        </p:spPr>
      </p:pic>
      <p:sp>
        <p:nvSpPr>
          <p:cNvPr id="10" name="标题 6">
            <a:extLst>
              <a:ext uri="{FF2B5EF4-FFF2-40B4-BE49-F238E27FC236}">
                <a16:creationId xmlns:a16="http://schemas.microsoft.com/office/drawing/2014/main" id="{90B60325-3E34-46BE-B281-FA0C1072BD6B}"/>
              </a:ext>
            </a:extLst>
          </p:cNvPr>
          <p:cNvSpPr txBox="1">
            <a:spLocks/>
          </p:cNvSpPr>
          <p:nvPr/>
        </p:nvSpPr>
        <p:spPr>
          <a:xfrm>
            <a:off x="838200" y="1387221"/>
            <a:ext cx="4784124" cy="369332"/>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sz="4000" b="1" kern="1200">
                <a:gradFill>
                  <a:gsLst>
                    <a:gs pos="0">
                      <a:schemeClr val="accent1"/>
                    </a:gs>
                    <a:gs pos="100000">
                      <a:schemeClr val="accent3"/>
                    </a:gs>
                  </a:gsLst>
                  <a:lin ang="0" scaled="1"/>
                </a:gradFill>
                <a:latin typeface="+mj-lt"/>
                <a:ea typeface="+mj-ea"/>
                <a:cs typeface="+mj-cs"/>
              </a:defRPr>
            </a:lvl1pPr>
          </a:lstStyle>
          <a:p>
            <a:r>
              <a:rPr lang="zh-CN" altLang="en-US" sz="2000" dirty="0">
                <a:latin typeface="+mj-ea"/>
              </a:rPr>
              <a:t>参数</a:t>
            </a:r>
          </a:p>
        </p:txBody>
      </p:sp>
      <p:sp>
        <p:nvSpPr>
          <p:cNvPr id="12" name="标题 6">
            <a:extLst>
              <a:ext uri="{FF2B5EF4-FFF2-40B4-BE49-F238E27FC236}">
                <a16:creationId xmlns:a16="http://schemas.microsoft.com/office/drawing/2014/main" id="{5499E25C-FF19-459D-8D2B-A8AA30CCCBE2}"/>
              </a:ext>
            </a:extLst>
          </p:cNvPr>
          <p:cNvSpPr txBox="1">
            <a:spLocks/>
          </p:cNvSpPr>
          <p:nvPr/>
        </p:nvSpPr>
        <p:spPr>
          <a:xfrm>
            <a:off x="5024246" y="1387221"/>
            <a:ext cx="4864472" cy="369332"/>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sz="4000" b="1" kern="1200">
                <a:gradFill>
                  <a:gsLst>
                    <a:gs pos="0">
                      <a:schemeClr val="accent1"/>
                    </a:gs>
                    <a:gs pos="100000">
                      <a:schemeClr val="accent3"/>
                    </a:gs>
                  </a:gsLst>
                  <a:lin ang="0" scaled="1"/>
                </a:gradFill>
                <a:latin typeface="+mj-lt"/>
                <a:ea typeface="+mj-ea"/>
                <a:cs typeface="+mj-cs"/>
              </a:defRPr>
            </a:lvl1pPr>
          </a:lstStyle>
          <a:p>
            <a:r>
              <a:rPr lang="zh-CN" altLang="en-US" sz="2000" dirty="0">
                <a:latin typeface="+mj-ea"/>
              </a:rPr>
              <a:t>性能</a:t>
            </a:r>
          </a:p>
        </p:txBody>
      </p:sp>
      <p:pic>
        <p:nvPicPr>
          <p:cNvPr id="2" name="图片 1">
            <a:extLst>
              <a:ext uri="{FF2B5EF4-FFF2-40B4-BE49-F238E27FC236}">
                <a16:creationId xmlns:a16="http://schemas.microsoft.com/office/drawing/2014/main" id="{45E86CBF-C75A-47C5-A5EE-7E64F22F5F95}"/>
              </a:ext>
            </a:extLst>
          </p:cNvPr>
          <p:cNvPicPr>
            <a:picLocks noChangeAspect="1"/>
          </p:cNvPicPr>
          <p:nvPr/>
        </p:nvPicPr>
        <p:blipFill>
          <a:blip r:embed="rId4"/>
          <a:stretch>
            <a:fillRect/>
          </a:stretch>
        </p:blipFill>
        <p:spPr>
          <a:xfrm>
            <a:off x="838200" y="2194309"/>
            <a:ext cx="3457143" cy="2866667"/>
          </a:xfrm>
          <a:prstGeom prst="rect">
            <a:avLst/>
          </a:prstGeom>
        </p:spPr>
      </p:pic>
      <p:pic>
        <p:nvPicPr>
          <p:cNvPr id="3" name="图片 2">
            <a:extLst>
              <a:ext uri="{FF2B5EF4-FFF2-40B4-BE49-F238E27FC236}">
                <a16:creationId xmlns:a16="http://schemas.microsoft.com/office/drawing/2014/main" id="{98E938FA-F04D-4902-AE48-59DCA8DA7DD2}"/>
              </a:ext>
            </a:extLst>
          </p:cNvPr>
          <p:cNvPicPr>
            <a:picLocks noChangeAspect="1"/>
          </p:cNvPicPr>
          <p:nvPr/>
        </p:nvPicPr>
        <p:blipFill>
          <a:blip r:embed="rId5"/>
          <a:stretch>
            <a:fillRect/>
          </a:stretch>
        </p:blipFill>
        <p:spPr>
          <a:xfrm>
            <a:off x="5024246" y="2194309"/>
            <a:ext cx="6695238" cy="2095238"/>
          </a:xfrm>
          <a:prstGeom prst="rect">
            <a:avLst/>
          </a:prstGeom>
        </p:spPr>
      </p:pic>
    </p:spTree>
    <p:extLst>
      <p:ext uri="{BB962C8B-B14F-4D97-AF65-F5344CB8AC3E}">
        <p14:creationId xmlns:p14="http://schemas.microsoft.com/office/powerpoint/2010/main" val="5645836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D9434DEA-4ED4-41EC-837D-BEE48EE08318}"/>
              </a:ext>
            </a:extLst>
          </p:cNvPr>
          <p:cNvSpPr>
            <a:spLocks noGrp="1"/>
          </p:cNvSpPr>
          <p:nvPr>
            <p:ph type="sldNum" sz="quarter" idx="12"/>
          </p:nvPr>
        </p:nvSpPr>
        <p:spPr>
          <a:xfrm>
            <a:off x="10804358" y="5876271"/>
            <a:ext cx="549442" cy="246221"/>
          </a:xfrm>
        </p:spPr>
        <p:txBody>
          <a:bodyPr>
            <a:spAutoFit/>
          </a:bodyPr>
          <a:lstStyle/>
          <a:p>
            <a:fld id="{D495E168-DA5E-4888-8D8A-92B118324C14}" type="slidenum">
              <a:rPr lang="ru-RU" smtClean="0">
                <a:latin typeface="+mj-ea"/>
                <a:ea typeface="+mj-ea"/>
              </a:rPr>
              <a:t>23</a:t>
            </a:fld>
            <a:endParaRPr lang="ru-RU" dirty="0">
              <a:latin typeface="+mj-ea"/>
              <a:ea typeface="+mj-ea"/>
            </a:endParaRPr>
          </a:p>
        </p:txBody>
      </p:sp>
      <p:sp>
        <p:nvSpPr>
          <p:cNvPr id="7" name="标题 6">
            <a:extLst>
              <a:ext uri="{FF2B5EF4-FFF2-40B4-BE49-F238E27FC236}">
                <a16:creationId xmlns:a16="http://schemas.microsoft.com/office/drawing/2014/main" id="{9A9A2228-2422-4001-A015-435E8391C0D5}"/>
              </a:ext>
            </a:extLst>
          </p:cNvPr>
          <p:cNvSpPr>
            <a:spLocks noGrp="1"/>
          </p:cNvSpPr>
          <p:nvPr>
            <p:ph type="title"/>
          </p:nvPr>
        </p:nvSpPr>
        <p:spPr>
          <a:xfrm>
            <a:off x="838200" y="373782"/>
            <a:ext cx="9050518" cy="480131"/>
          </a:xfrm>
        </p:spPr>
        <p:txBody>
          <a:bodyPr>
            <a:spAutoFit/>
          </a:bodyPr>
          <a:lstStyle/>
          <a:p>
            <a:r>
              <a:rPr lang="zh-CN" altLang="en-US" sz="2800" dirty="0">
                <a:latin typeface="+mj-ea"/>
              </a:rPr>
              <a:t>照度传感器：</a:t>
            </a:r>
            <a:r>
              <a:rPr lang="en-US" altLang="zh-CN" sz="2800" dirty="0">
                <a:latin typeface="+mj-ea"/>
              </a:rPr>
              <a:t>NJL7502R</a:t>
            </a:r>
            <a:endParaRPr lang="zh-CN" altLang="en-US" sz="2800" dirty="0">
              <a:latin typeface="+mj-ea"/>
            </a:endParaRPr>
          </a:p>
        </p:txBody>
      </p:sp>
      <p:pic>
        <p:nvPicPr>
          <p:cNvPr id="11" name="Picture 2">
            <a:extLst>
              <a:ext uri="{FF2B5EF4-FFF2-40B4-BE49-F238E27FC236}">
                <a16:creationId xmlns:a16="http://schemas.microsoft.com/office/drawing/2014/main" id="{B02BC71B-87AC-406C-8152-5CF0EB4620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1605" y="6401372"/>
            <a:ext cx="1002919" cy="34614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a:extLst>
              <a:ext uri="{FF2B5EF4-FFF2-40B4-BE49-F238E27FC236}">
                <a16:creationId xmlns:a16="http://schemas.microsoft.com/office/drawing/2014/main" id="{2545F1B4-21AD-4649-ADFF-49E84A0EF9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875" y="6358641"/>
            <a:ext cx="424442" cy="424442"/>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8">
            <a:extLst>
              <a:ext uri="{FF2B5EF4-FFF2-40B4-BE49-F238E27FC236}">
                <a16:creationId xmlns:a16="http://schemas.microsoft.com/office/drawing/2014/main" id="{FA27FB4E-9093-4537-AF46-8D79EF85FCEB}"/>
              </a:ext>
            </a:extLst>
          </p:cNvPr>
          <p:cNvSpPr txBox="1"/>
          <p:nvPr/>
        </p:nvSpPr>
        <p:spPr>
          <a:xfrm>
            <a:off x="838200" y="1756553"/>
            <a:ext cx="4784124" cy="2264851"/>
          </a:xfrm>
          <a:prstGeom prst="rect">
            <a:avLst/>
          </a:prstGeom>
          <a:noFill/>
        </p:spPr>
        <p:txBody>
          <a:bodyPr wrap="square">
            <a:spAutoFit/>
          </a:bodyPr>
          <a:lstStyle/>
          <a:p>
            <a:pPr algn="just">
              <a:lnSpc>
                <a:spcPct val="150000"/>
              </a:lnSpc>
            </a:pPr>
            <a:r>
              <a:rPr lang="en-US" altLang="zh-CN" sz="1600" dirty="0">
                <a:effectLst/>
                <a:latin typeface="+mj-ea"/>
                <a:ea typeface="+mj-ea"/>
                <a:cs typeface="Times New Roman" panose="02020603050405020304" pitchFamily="18" charset="0"/>
              </a:rPr>
              <a:t>NJL7502R</a:t>
            </a:r>
            <a:r>
              <a:rPr lang="zh-CN" altLang="en-US" sz="1600" dirty="0">
                <a:effectLst/>
                <a:latin typeface="+mj-ea"/>
                <a:ea typeface="+mj-ea"/>
                <a:cs typeface="Times New Roman" panose="02020603050405020304" pitchFamily="18" charset="0"/>
              </a:rPr>
              <a:t>是一种光电晶体管类型的照度传感器，设计用于检测环境光线强度，其性能特性接近人眼对光的响应，能够将光信号转化为电信号输出。该传感器广泛应用于手机、电脑和电视等电子设备中，可以根据环境光的变化自动调整屏幕亮度，从而实现省电和提升视觉舒适度的效果。</a:t>
            </a:r>
            <a:endParaRPr lang="zh-CN" altLang="en-US" sz="1600" dirty="0">
              <a:latin typeface="+mj-ea"/>
              <a:ea typeface="+mj-ea"/>
            </a:endParaRPr>
          </a:p>
        </p:txBody>
      </p:sp>
      <p:sp>
        <p:nvSpPr>
          <p:cNvPr id="10" name="标题 6">
            <a:extLst>
              <a:ext uri="{FF2B5EF4-FFF2-40B4-BE49-F238E27FC236}">
                <a16:creationId xmlns:a16="http://schemas.microsoft.com/office/drawing/2014/main" id="{90B60325-3E34-46BE-B281-FA0C1072BD6B}"/>
              </a:ext>
            </a:extLst>
          </p:cNvPr>
          <p:cNvSpPr txBox="1">
            <a:spLocks/>
          </p:cNvSpPr>
          <p:nvPr/>
        </p:nvSpPr>
        <p:spPr>
          <a:xfrm>
            <a:off x="838200" y="1387221"/>
            <a:ext cx="4784124" cy="369332"/>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sz="4000" b="1" kern="1200">
                <a:gradFill>
                  <a:gsLst>
                    <a:gs pos="0">
                      <a:schemeClr val="accent1"/>
                    </a:gs>
                    <a:gs pos="100000">
                      <a:schemeClr val="accent3"/>
                    </a:gs>
                  </a:gsLst>
                  <a:lin ang="0" scaled="1"/>
                </a:gradFill>
                <a:latin typeface="+mj-lt"/>
                <a:ea typeface="+mj-ea"/>
                <a:cs typeface="+mj-cs"/>
              </a:defRPr>
            </a:lvl1pPr>
          </a:lstStyle>
          <a:p>
            <a:r>
              <a:rPr lang="zh-CN" altLang="en-US" sz="2000" dirty="0">
                <a:latin typeface="+mj-ea"/>
              </a:rPr>
              <a:t>概述</a:t>
            </a:r>
          </a:p>
        </p:txBody>
      </p:sp>
      <p:sp>
        <p:nvSpPr>
          <p:cNvPr id="12" name="标题 6">
            <a:extLst>
              <a:ext uri="{FF2B5EF4-FFF2-40B4-BE49-F238E27FC236}">
                <a16:creationId xmlns:a16="http://schemas.microsoft.com/office/drawing/2014/main" id="{5499E25C-FF19-459D-8D2B-A8AA30CCCBE2}"/>
              </a:ext>
            </a:extLst>
          </p:cNvPr>
          <p:cNvSpPr txBox="1">
            <a:spLocks/>
          </p:cNvSpPr>
          <p:nvPr/>
        </p:nvSpPr>
        <p:spPr>
          <a:xfrm>
            <a:off x="5854700" y="1387221"/>
            <a:ext cx="4034018" cy="369332"/>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sz="4000" b="1" kern="1200">
                <a:gradFill>
                  <a:gsLst>
                    <a:gs pos="0">
                      <a:schemeClr val="accent1"/>
                    </a:gs>
                    <a:gs pos="100000">
                      <a:schemeClr val="accent3"/>
                    </a:gs>
                  </a:gsLst>
                  <a:lin ang="0" scaled="1"/>
                </a:gradFill>
                <a:latin typeface="+mj-lt"/>
                <a:ea typeface="+mj-ea"/>
                <a:cs typeface="+mj-cs"/>
              </a:defRPr>
            </a:lvl1pPr>
          </a:lstStyle>
          <a:p>
            <a:r>
              <a:rPr lang="zh-CN" altLang="en-US" sz="2000" dirty="0">
                <a:latin typeface="+mj-ea"/>
              </a:rPr>
              <a:t>工作原理</a:t>
            </a:r>
          </a:p>
        </p:txBody>
      </p:sp>
      <p:sp>
        <p:nvSpPr>
          <p:cNvPr id="14" name="文本框 13">
            <a:extLst>
              <a:ext uri="{FF2B5EF4-FFF2-40B4-BE49-F238E27FC236}">
                <a16:creationId xmlns:a16="http://schemas.microsoft.com/office/drawing/2014/main" id="{95032440-2558-4C58-91F4-1E7B5401D5CC}"/>
              </a:ext>
            </a:extLst>
          </p:cNvPr>
          <p:cNvSpPr txBox="1"/>
          <p:nvPr/>
        </p:nvSpPr>
        <p:spPr>
          <a:xfrm>
            <a:off x="5854700" y="1756553"/>
            <a:ext cx="4034018" cy="418191"/>
          </a:xfrm>
          <a:prstGeom prst="rect">
            <a:avLst/>
          </a:prstGeom>
          <a:noFill/>
        </p:spPr>
        <p:txBody>
          <a:bodyPr wrap="square">
            <a:spAutoFit/>
          </a:bodyPr>
          <a:lstStyle/>
          <a:p>
            <a:pPr algn="just">
              <a:lnSpc>
                <a:spcPct val="150000"/>
              </a:lnSpc>
            </a:pPr>
            <a:r>
              <a:rPr lang="zh-CN" altLang="en-US" sz="1600" dirty="0">
                <a:effectLst/>
                <a:latin typeface="+mj-ea"/>
                <a:ea typeface="+mj-ea"/>
                <a:cs typeface="Times New Roman" panose="02020603050405020304" pitchFamily="18" charset="0"/>
              </a:rPr>
              <a:t>通过光电效应将光信号转换为电信号。</a:t>
            </a:r>
            <a:endParaRPr lang="zh-CN" altLang="en-US" sz="1600" dirty="0">
              <a:latin typeface="+mj-ea"/>
              <a:ea typeface="+mj-ea"/>
            </a:endParaRPr>
          </a:p>
        </p:txBody>
      </p:sp>
      <p:sp>
        <p:nvSpPr>
          <p:cNvPr id="15" name="标题 6">
            <a:extLst>
              <a:ext uri="{FF2B5EF4-FFF2-40B4-BE49-F238E27FC236}">
                <a16:creationId xmlns:a16="http://schemas.microsoft.com/office/drawing/2014/main" id="{86106681-6A74-4732-979B-F8874A3F98B8}"/>
              </a:ext>
            </a:extLst>
          </p:cNvPr>
          <p:cNvSpPr txBox="1">
            <a:spLocks/>
          </p:cNvSpPr>
          <p:nvPr/>
        </p:nvSpPr>
        <p:spPr>
          <a:xfrm>
            <a:off x="5854700" y="2755065"/>
            <a:ext cx="4034018" cy="369332"/>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sz="4000" b="1" kern="1200">
                <a:gradFill>
                  <a:gsLst>
                    <a:gs pos="0">
                      <a:schemeClr val="accent1"/>
                    </a:gs>
                    <a:gs pos="100000">
                      <a:schemeClr val="accent3"/>
                    </a:gs>
                  </a:gsLst>
                  <a:lin ang="0" scaled="1"/>
                </a:gradFill>
                <a:latin typeface="+mj-lt"/>
                <a:ea typeface="+mj-ea"/>
                <a:cs typeface="+mj-cs"/>
              </a:defRPr>
            </a:lvl1pPr>
          </a:lstStyle>
          <a:p>
            <a:r>
              <a:rPr lang="zh-CN" altLang="en-US" sz="2000" dirty="0">
                <a:latin typeface="+mj-ea"/>
              </a:rPr>
              <a:t>应用场景</a:t>
            </a:r>
          </a:p>
        </p:txBody>
      </p:sp>
      <p:sp>
        <p:nvSpPr>
          <p:cNvPr id="16" name="文本框 15">
            <a:extLst>
              <a:ext uri="{FF2B5EF4-FFF2-40B4-BE49-F238E27FC236}">
                <a16:creationId xmlns:a16="http://schemas.microsoft.com/office/drawing/2014/main" id="{6786AC8D-32A5-4B0F-8C84-0646D7D621C3}"/>
              </a:ext>
            </a:extLst>
          </p:cNvPr>
          <p:cNvSpPr txBox="1"/>
          <p:nvPr/>
        </p:nvSpPr>
        <p:spPr>
          <a:xfrm>
            <a:off x="5854700" y="3124397"/>
            <a:ext cx="4034018" cy="1526187"/>
          </a:xfrm>
          <a:prstGeom prst="rect">
            <a:avLst/>
          </a:prstGeom>
          <a:noFill/>
        </p:spPr>
        <p:txBody>
          <a:bodyPr wrap="square">
            <a:spAutoFit/>
          </a:bodyPr>
          <a:lstStyle/>
          <a:p>
            <a:pPr marL="342900" indent="-342900" algn="just">
              <a:lnSpc>
                <a:spcPct val="150000"/>
              </a:lnSpc>
              <a:buFont typeface="+mj-ea"/>
              <a:buAutoNum type="circleNumDbPlain"/>
            </a:pPr>
            <a:r>
              <a:rPr lang="zh-CN" altLang="en-US" sz="1600" dirty="0">
                <a:latin typeface="+mj-ea"/>
                <a:ea typeface="+mj-ea"/>
                <a:cs typeface="Times New Roman" panose="02020603050405020304" pitchFamily="18" charset="0"/>
              </a:rPr>
              <a:t>手机、</a:t>
            </a:r>
            <a:r>
              <a:rPr lang="en-US" altLang="zh-CN" sz="1600" dirty="0">
                <a:latin typeface="+mj-ea"/>
                <a:ea typeface="+mj-ea"/>
                <a:cs typeface="Times New Roman" panose="02020603050405020304" pitchFamily="18" charset="0"/>
              </a:rPr>
              <a:t>PDA</a:t>
            </a:r>
            <a:r>
              <a:rPr lang="zh-CN" altLang="en-US" sz="1600" dirty="0">
                <a:latin typeface="+mj-ea"/>
                <a:ea typeface="+mj-ea"/>
                <a:cs typeface="Times New Roman" panose="02020603050405020304" pitchFamily="18" charset="0"/>
              </a:rPr>
              <a:t>、笔记本电脑和电视</a:t>
            </a:r>
            <a:endParaRPr lang="en-US" altLang="zh-CN" sz="1600" dirty="0">
              <a:latin typeface="+mj-ea"/>
              <a:ea typeface="+mj-ea"/>
              <a:cs typeface="Times New Roman" panose="02020603050405020304" pitchFamily="18" charset="0"/>
            </a:endParaRPr>
          </a:p>
          <a:p>
            <a:pPr marL="342900" indent="-342900" algn="just">
              <a:lnSpc>
                <a:spcPct val="150000"/>
              </a:lnSpc>
              <a:buFont typeface="+mj-ea"/>
              <a:buAutoNum type="circleNumDbPlain"/>
            </a:pPr>
            <a:r>
              <a:rPr lang="zh-CN" altLang="en-US" sz="1600" dirty="0">
                <a:latin typeface="+mj-ea"/>
                <a:ea typeface="+mj-ea"/>
                <a:cs typeface="Times New Roman" panose="02020603050405020304" pitchFamily="18" charset="0"/>
              </a:rPr>
              <a:t>时钟和冰箱</a:t>
            </a:r>
            <a:endParaRPr lang="en-US" altLang="zh-CN" sz="1600" dirty="0">
              <a:latin typeface="+mj-ea"/>
              <a:ea typeface="+mj-ea"/>
              <a:cs typeface="Times New Roman" panose="02020603050405020304" pitchFamily="18" charset="0"/>
            </a:endParaRPr>
          </a:p>
          <a:p>
            <a:pPr marL="342900" indent="-342900" algn="just">
              <a:lnSpc>
                <a:spcPct val="150000"/>
              </a:lnSpc>
              <a:buFont typeface="+mj-ea"/>
              <a:buAutoNum type="circleNumDbPlain"/>
            </a:pPr>
            <a:r>
              <a:rPr lang="zh-CN" altLang="en-US" sz="1600" dirty="0">
                <a:latin typeface="+mj-ea"/>
                <a:ea typeface="+mj-ea"/>
                <a:cs typeface="Times New Roman" panose="02020603050405020304" pitchFamily="18" charset="0"/>
              </a:rPr>
              <a:t>相机和玩具</a:t>
            </a:r>
            <a:endParaRPr lang="en-US" altLang="zh-CN" sz="1600" dirty="0">
              <a:latin typeface="+mj-ea"/>
              <a:ea typeface="+mj-ea"/>
              <a:cs typeface="Times New Roman" panose="02020603050405020304" pitchFamily="18" charset="0"/>
            </a:endParaRPr>
          </a:p>
          <a:p>
            <a:pPr marL="342900" indent="-342900" algn="just">
              <a:lnSpc>
                <a:spcPct val="150000"/>
              </a:lnSpc>
              <a:buFont typeface="+mj-ea"/>
              <a:buAutoNum type="circleNumDbPlain"/>
            </a:pPr>
            <a:r>
              <a:rPr lang="zh-CN" altLang="en-US" sz="1600" dirty="0">
                <a:latin typeface="+mj-ea"/>
                <a:ea typeface="+mj-ea"/>
                <a:cs typeface="Times New Roman" panose="02020603050405020304" pitchFamily="18" charset="0"/>
              </a:rPr>
              <a:t>室内照明</a:t>
            </a:r>
          </a:p>
        </p:txBody>
      </p:sp>
      <p:pic>
        <p:nvPicPr>
          <p:cNvPr id="17" name="图片 16">
            <a:extLst>
              <a:ext uri="{FF2B5EF4-FFF2-40B4-BE49-F238E27FC236}">
                <a16:creationId xmlns:a16="http://schemas.microsoft.com/office/drawing/2014/main" id="{A2BC3BF8-5A1B-4DF1-BAB0-3EB63F096659}"/>
              </a:ext>
            </a:extLst>
          </p:cNvPr>
          <p:cNvPicPr/>
          <p:nvPr/>
        </p:nvPicPr>
        <p:blipFill rotWithShape="1">
          <a:blip r:embed="rId4" cstate="print">
            <a:extLst>
              <a:ext uri="{28A0092B-C50C-407E-A947-70E740481C1C}">
                <a14:useLocalDpi xmlns:a14="http://schemas.microsoft.com/office/drawing/2010/main" val="0"/>
              </a:ext>
            </a:extLst>
          </a:blip>
          <a:srcRect b="14970"/>
          <a:stretch/>
        </p:blipFill>
        <p:spPr bwMode="auto">
          <a:xfrm>
            <a:off x="2600493" y="4241146"/>
            <a:ext cx="3021832" cy="2243072"/>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344409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D9434DEA-4ED4-41EC-837D-BEE48EE08318}"/>
              </a:ext>
            </a:extLst>
          </p:cNvPr>
          <p:cNvSpPr>
            <a:spLocks noGrp="1"/>
          </p:cNvSpPr>
          <p:nvPr>
            <p:ph type="sldNum" sz="quarter" idx="12"/>
          </p:nvPr>
        </p:nvSpPr>
        <p:spPr>
          <a:xfrm>
            <a:off x="10804358" y="5876271"/>
            <a:ext cx="549442" cy="246221"/>
          </a:xfrm>
        </p:spPr>
        <p:txBody>
          <a:bodyPr>
            <a:spAutoFit/>
          </a:bodyPr>
          <a:lstStyle/>
          <a:p>
            <a:fld id="{D495E168-DA5E-4888-8D8A-92B118324C14}" type="slidenum">
              <a:rPr lang="ru-RU" smtClean="0">
                <a:latin typeface="+mj-ea"/>
                <a:ea typeface="+mj-ea"/>
              </a:rPr>
              <a:t>24</a:t>
            </a:fld>
            <a:endParaRPr lang="ru-RU" dirty="0">
              <a:latin typeface="+mj-ea"/>
              <a:ea typeface="+mj-ea"/>
            </a:endParaRPr>
          </a:p>
        </p:txBody>
      </p:sp>
      <p:sp>
        <p:nvSpPr>
          <p:cNvPr id="7" name="标题 6">
            <a:extLst>
              <a:ext uri="{FF2B5EF4-FFF2-40B4-BE49-F238E27FC236}">
                <a16:creationId xmlns:a16="http://schemas.microsoft.com/office/drawing/2014/main" id="{9A9A2228-2422-4001-A015-435E8391C0D5}"/>
              </a:ext>
            </a:extLst>
          </p:cNvPr>
          <p:cNvSpPr>
            <a:spLocks noGrp="1"/>
          </p:cNvSpPr>
          <p:nvPr>
            <p:ph type="title"/>
          </p:nvPr>
        </p:nvSpPr>
        <p:spPr>
          <a:xfrm>
            <a:off x="838200" y="373782"/>
            <a:ext cx="9050518" cy="480131"/>
          </a:xfrm>
        </p:spPr>
        <p:txBody>
          <a:bodyPr>
            <a:spAutoFit/>
          </a:bodyPr>
          <a:lstStyle/>
          <a:p>
            <a:r>
              <a:rPr lang="zh-CN" altLang="en-US" sz="2800" dirty="0">
                <a:latin typeface="+mj-ea"/>
              </a:rPr>
              <a:t>照度传感器：</a:t>
            </a:r>
            <a:r>
              <a:rPr lang="en-US" altLang="zh-CN" sz="2800" dirty="0">
                <a:latin typeface="+mj-ea"/>
              </a:rPr>
              <a:t>NJL7502R</a:t>
            </a:r>
            <a:endParaRPr lang="zh-CN" altLang="en-US" sz="2800" dirty="0">
              <a:latin typeface="+mj-ea"/>
            </a:endParaRPr>
          </a:p>
        </p:txBody>
      </p:sp>
      <p:pic>
        <p:nvPicPr>
          <p:cNvPr id="11" name="Picture 2">
            <a:extLst>
              <a:ext uri="{FF2B5EF4-FFF2-40B4-BE49-F238E27FC236}">
                <a16:creationId xmlns:a16="http://schemas.microsoft.com/office/drawing/2014/main" id="{B02BC71B-87AC-406C-8152-5CF0EB4620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1605" y="6401372"/>
            <a:ext cx="1002919" cy="34614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a:extLst>
              <a:ext uri="{FF2B5EF4-FFF2-40B4-BE49-F238E27FC236}">
                <a16:creationId xmlns:a16="http://schemas.microsoft.com/office/drawing/2014/main" id="{2545F1B4-21AD-4649-ADFF-49E84A0EF9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875" y="6358641"/>
            <a:ext cx="424442" cy="424442"/>
          </a:xfrm>
          <a:prstGeom prst="rect">
            <a:avLst/>
          </a:prstGeom>
          <a:noFill/>
          <a:extLst>
            <a:ext uri="{909E8E84-426E-40DD-AFC4-6F175D3DCCD1}">
              <a14:hiddenFill xmlns:a14="http://schemas.microsoft.com/office/drawing/2010/main">
                <a:solidFill>
                  <a:srgbClr val="FFFFFF"/>
                </a:solidFill>
              </a14:hiddenFill>
            </a:ext>
          </a:extLst>
        </p:spPr>
      </p:pic>
      <p:sp>
        <p:nvSpPr>
          <p:cNvPr id="10" name="标题 6">
            <a:extLst>
              <a:ext uri="{FF2B5EF4-FFF2-40B4-BE49-F238E27FC236}">
                <a16:creationId xmlns:a16="http://schemas.microsoft.com/office/drawing/2014/main" id="{90B60325-3E34-46BE-B281-FA0C1072BD6B}"/>
              </a:ext>
            </a:extLst>
          </p:cNvPr>
          <p:cNvSpPr txBox="1">
            <a:spLocks/>
          </p:cNvSpPr>
          <p:nvPr/>
        </p:nvSpPr>
        <p:spPr>
          <a:xfrm>
            <a:off x="838200" y="1387221"/>
            <a:ext cx="4784124" cy="369332"/>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sz="4000" b="1" kern="1200">
                <a:gradFill>
                  <a:gsLst>
                    <a:gs pos="0">
                      <a:schemeClr val="accent1"/>
                    </a:gs>
                    <a:gs pos="100000">
                      <a:schemeClr val="accent3"/>
                    </a:gs>
                  </a:gsLst>
                  <a:lin ang="0" scaled="1"/>
                </a:gradFill>
                <a:latin typeface="+mj-lt"/>
                <a:ea typeface="+mj-ea"/>
                <a:cs typeface="+mj-cs"/>
              </a:defRPr>
            </a:lvl1pPr>
          </a:lstStyle>
          <a:p>
            <a:r>
              <a:rPr lang="zh-CN" altLang="en-US" sz="2000" dirty="0">
                <a:latin typeface="+mj-ea"/>
              </a:rPr>
              <a:t>参数</a:t>
            </a:r>
          </a:p>
        </p:txBody>
      </p:sp>
      <p:sp>
        <p:nvSpPr>
          <p:cNvPr id="12" name="标题 6">
            <a:extLst>
              <a:ext uri="{FF2B5EF4-FFF2-40B4-BE49-F238E27FC236}">
                <a16:creationId xmlns:a16="http://schemas.microsoft.com/office/drawing/2014/main" id="{5499E25C-FF19-459D-8D2B-A8AA30CCCBE2}"/>
              </a:ext>
            </a:extLst>
          </p:cNvPr>
          <p:cNvSpPr txBox="1">
            <a:spLocks/>
          </p:cNvSpPr>
          <p:nvPr/>
        </p:nvSpPr>
        <p:spPr>
          <a:xfrm>
            <a:off x="7871709" y="2545557"/>
            <a:ext cx="4034018" cy="369332"/>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sz="4000" b="1" kern="1200">
                <a:gradFill>
                  <a:gsLst>
                    <a:gs pos="0">
                      <a:schemeClr val="accent1"/>
                    </a:gs>
                    <a:gs pos="100000">
                      <a:schemeClr val="accent3"/>
                    </a:gs>
                  </a:gsLst>
                  <a:lin ang="0" scaled="1"/>
                </a:gradFill>
                <a:latin typeface="+mj-lt"/>
                <a:ea typeface="+mj-ea"/>
                <a:cs typeface="+mj-cs"/>
              </a:defRPr>
            </a:lvl1pPr>
          </a:lstStyle>
          <a:p>
            <a:r>
              <a:rPr lang="zh-CN" altLang="en-US" sz="2000" dirty="0">
                <a:latin typeface="+mj-ea"/>
              </a:rPr>
              <a:t>性能</a:t>
            </a:r>
          </a:p>
        </p:txBody>
      </p:sp>
      <p:pic>
        <p:nvPicPr>
          <p:cNvPr id="2" name="图片 1">
            <a:extLst>
              <a:ext uri="{FF2B5EF4-FFF2-40B4-BE49-F238E27FC236}">
                <a16:creationId xmlns:a16="http://schemas.microsoft.com/office/drawing/2014/main" id="{60612F05-3ECE-400A-9415-2986CEC9C3E4}"/>
              </a:ext>
            </a:extLst>
          </p:cNvPr>
          <p:cNvPicPr>
            <a:picLocks noChangeAspect="1"/>
          </p:cNvPicPr>
          <p:nvPr/>
        </p:nvPicPr>
        <p:blipFill>
          <a:blip r:embed="rId4"/>
          <a:stretch>
            <a:fillRect/>
          </a:stretch>
        </p:blipFill>
        <p:spPr>
          <a:xfrm>
            <a:off x="838200" y="1992933"/>
            <a:ext cx="6704762" cy="4028571"/>
          </a:xfrm>
          <a:prstGeom prst="rect">
            <a:avLst/>
          </a:prstGeom>
        </p:spPr>
      </p:pic>
      <p:sp>
        <p:nvSpPr>
          <p:cNvPr id="14" name="文本框 13">
            <a:extLst>
              <a:ext uri="{FF2B5EF4-FFF2-40B4-BE49-F238E27FC236}">
                <a16:creationId xmlns:a16="http://schemas.microsoft.com/office/drawing/2014/main" id="{346F1EEA-31DD-435B-B063-E71699C8FBE9}"/>
              </a:ext>
            </a:extLst>
          </p:cNvPr>
          <p:cNvSpPr txBox="1"/>
          <p:nvPr/>
        </p:nvSpPr>
        <p:spPr>
          <a:xfrm>
            <a:off x="7871709" y="3132958"/>
            <a:ext cx="3812291" cy="2218684"/>
          </a:xfrm>
          <a:prstGeom prst="rect">
            <a:avLst/>
          </a:prstGeom>
          <a:noFill/>
        </p:spPr>
        <p:txBody>
          <a:bodyPr wrap="square">
            <a:spAutoFit/>
          </a:bodyPr>
          <a:lstStyle/>
          <a:p>
            <a:pPr algn="just">
              <a:lnSpc>
                <a:spcPct val="125000"/>
              </a:lnSpc>
            </a:pPr>
            <a:r>
              <a:rPr lang="en-US" altLang="zh-CN" sz="1600" b="0" i="0" u="none" strike="noStrike" baseline="0" dirty="0">
                <a:solidFill>
                  <a:srgbClr val="000000"/>
                </a:solidFill>
                <a:latin typeface="+mj-ea"/>
                <a:ea typeface="+mj-ea"/>
              </a:rPr>
              <a:t>NJL7502R</a:t>
            </a:r>
            <a:r>
              <a:rPr lang="zh-CN" altLang="en-US" sz="1600" b="0" i="0" u="none" strike="noStrike" baseline="0" dirty="0">
                <a:solidFill>
                  <a:srgbClr val="000000"/>
                </a:solidFill>
                <a:latin typeface="+mj-ea"/>
                <a:ea typeface="+mj-ea"/>
              </a:rPr>
              <a:t>的优势在于其光谱响应与人眼视觉相似，能够感知环境光亮度的变化并及时响应。因此，它特别适合那些需要根据周围光线强度自动调节亮度的设备。比如在光线变强时，传感器检测到增加的光照强度，可以发出信号调暗屏幕亮度，以达到舒适观看和节电的效果。</a:t>
            </a:r>
            <a:endParaRPr lang="zh-CN" altLang="en-US" sz="1600" dirty="0">
              <a:latin typeface="+mj-ea"/>
              <a:ea typeface="+mj-ea"/>
            </a:endParaRPr>
          </a:p>
        </p:txBody>
      </p:sp>
    </p:spTree>
    <p:extLst>
      <p:ext uri="{BB962C8B-B14F-4D97-AF65-F5344CB8AC3E}">
        <p14:creationId xmlns:p14="http://schemas.microsoft.com/office/powerpoint/2010/main" val="2726380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D9434DEA-4ED4-41EC-837D-BEE48EE08318}"/>
              </a:ext>
            </a:extLst>
          </p:cNvPr>
          <p:cNvSpPr>
            <a:spLocks noGrp="1"/>
          </p:cNvSpPr>
          <p:nvPr>
            <p:ph type="sldNum" sz="quarter" idx="12"/>
          </p:nvPr>
        </p:nvSpPr>
        <p:spPr>
          <a:xfrm>
            <a:off x="10804358" y="5876271"/>
            <a:ext cx="549442" cy="246221"/>
          </a:xfrm>
        </p:spPr>
        <p:txBody>
          <a:bodyPr>
            <a:spAutoFit/>
          </a:bodyPr>
          <a:lstStyle/>
          <a:p>
            <a:fld id="{D495E168-DA5E-4888-8D8A-92B118324C14}" type="slidenum">
              <a:rPr lang="ru-RU" smtClean="0">
                <a:latin typeface="+mj-ea"/>
                <a:ea typeface="+mj-ea"/>
              </a:rPr>
              <a:t>25</a:t>
            </a:fld>
            <a:endParaRPr lang="ru-RU" dirty="0">
              <a:latin typeface="+mj-ea"/>
              <a:ea typeface="+mj-ea"/>
            </a:endParaRPr>
          </a:p>
        </p:txBody>
      </p:sp>
      <p:sp>
        <p:nvSpPr>
          <p:cNvPr id="7" name="标题 6">
            <a:extLst>
              <a:ext uri="{FF2B5EF4-FFF2-40B4-BE49-F238E27FC236}">
                <a16:creationId xmlns:a16="http://schemas.microsoft.com/office/drawing/2014/main" id="{9A9A2228-2422-4001-A015-435E8391C0D5}"/>
              </a:ext>
            </a:extLst>
          </p:cNvPr>
          <p:cNvSpPr>
            <a:spLocks noGrp="1"/>
          </p:cNvSpPr>
          <p:nvPr>
            <p:ph type="title"/>
          </p:nvPr>
        </p:nvSpPr>
        <p:spPr>
          <a:xfrm>
            <a:off x="838200" y="373782"/>
            <a:ext cx="9050518" cy="480131"/>
          </a:xfrm>
        </p:spPr>
        <p:txBody>
          <a:bodyPr>
            <a:spAutoFit/>
          </a:bodyPr>
          <a:lstStyle/>
          <a:p>
            <a:r>
              <a:rPr lang="zh-CN" altLang="en-US" sz="2800" dirty="0">
                <a:latin typeface="+mj-ea"/>
              </a:rPr>
              <a:t>光敏传感器：</a:t>
            </a:r>
            <a:r>
              <a:rPr lang="en-US" altLang="zh-CN" sz="2800" dirty="0">
                <a:latin typeface="+mj-ea"/>
              </a:rPr>
              <a:t>TH214GMB-F3G11</a:t>
            </a:r>
            <a:endParaRPr lang="zh-CN" altLang="en-US" sz="2800" dirty="0">
              <a:latin typeface="+mj-ea"/>
            </a:endParaRPr>
          </a:p>
        </p:txBody>
      </p:sp>
      <p:pic>
        <p:nvPicPr>
          <p:cNvPr id="11" name="Picture 2">
            <a:extLst>
              <a:ext uri="{FF2B5EF4-FFF2-40B4-BE49-F238E27FC236}">
                <a16:creationId xmlns:a16="http://schemas.microsoft.com/office/drawing/2014/main" id="{B02BC71B-87AC-406C-8152-5CF0EB4620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1605" y="6401372"/>
            <a:ext cx="1002919" cy="34614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a:extLst>
              <a:ext uri="{FF2B5EF4-FFF2-40B4-BE49-F238E27FC236}">
                <a16:creationId xmlns:a16="http://schemas.microsoft.com/office/drawing/2014/main" id="{2545F1B4-21AD-4649-ADFF-49E84A0EF9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875" y="6358641"/>
            <a:ext cx="424442" cy="424442"/>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8">
            <a:extLst>
              <a:ext uri="{FF2B5EF4-FFF2-40B4-BE49-F238E27FC236}">
                <a16:creationId xmlns:a16="http://schemas.microsoft.com/office/drawing/2014/main" id="{FA27FB4E-9093-4537-AF46-8D79EF85FCEB}"/>
              </a:ext>
            </a:extLst>
          </p:cNvPr>
          <p:cNvSpPr txBox="1"/>
          <p:nvPr/>
        </p:nvSpPr>
        <p:spPr>
          <a:xfrm>
            <a:off x="838200" y="1756553"/>
            <a:ext cx="4784124" cy="1526187"/>
          </a:xfrm>
          <a:prstGeom prst="rect">
            <a:avLst/>
          </a:prstGeom>
          <a:noFill/>
        </p:spPr>
        <p:txBody>
          <a:bodyPr wrap="square">
            <a:spAutoFit/>
          </a:bodyPr>
          <a:lstStyle/>
          <a:p>
            <a:pPr algn="just">
              <a:lnSpc>
                <a:spcPct val="150000"/>
              </a:lnSpc>
            </a:pPr>
            <a:r>
              <a:rPr lang="en-US" altLang="zh-CN" sz="1600" dirty="0">
                <a:effectLst/>
                <a:latin typeface="+mj-ea"/>
                <a:ea typeface="+mj-ea"/>
                <a:cs typeface="Times New Roman" panose="02020603050405020304" pitchFamily="18" charset="0"/>
              </a:rPr>
              <a:t>TH214GMB-F3G11</a:t>
            </a:r>
            <a:r>
              <a:rPr lang="zh-CN" altLang="en-US" sz="1600" dirty="0">
                <a:effectLst/>
                <a:latin typeface="+mj-ea"/>
                <a:ea typeface="+mj-ea"/>
                <a:cs typeface="Times New Roman" panose="02020603050405020304" pitchFamily="18" charset="0"/>
              </a:rPr>
              <a:t>是一款光敏二极管类型的光敏传感器，具备快速响应和高光敏度，能够感知光照变化并将其转换为电信号，广泛应用于光控产品，如昼夜切换和自动亮度控制。</a:t>
            </a:r>
            <a:endParaRPr lang="zh-CN" altLang="en-US" sz="1600" dirty="0">
              <a:latin typeface="+mj-ea"/>
              <a:ea typeface="+mj-ea"/>
            </a:endParaRPr>
          </a:p>
        </p:txBody>
      </p:sp>
      <p:sp>
        <p:nvSpPr>
          <p:cNvPr id="10" name="标题 6">
            <a:extLst>
              <a:ext uri="{FF2B5EF4-FFF2-40B4-BE49-F238E27FC236}">
                <a16:creationId xmlns:a16="http://schemas.microsoft.com/office/drawing/2014/main" id="{90B60325-3E34-46BE-B281-FA0C1072BD6B}"/>
              </a:ext>
            </a:extLst>
          </p:cNvPr>
          <p:cNvSpPr txBox="1">
            <a:spLocks/>
          </p:cNvSpPr>
          <p:nvPr/>
        </p:nvSpPr>
        <p:spPr>
          <a:xfrm>
            <a:off x="838200" y="1387221"/>
            <a:ext cx="4784124" cy="369332"/>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sz="4000" b="1" kern="1200">
                <a:gradFill>
                  <a:gsLst>
                    <a:gs pos="0">
                      <a:schemeClr val="accent1"/>
                    </a:gs>
                    <a:gs pos="100000">
                      <a:schemeClr val="accent3"/>
                    </a:gs>
                  </a:gsLst>
                  <a:lin ang="0" scaled="1"/>
                </a:gradFill>
                <a:latin typeface="+mj-lt"/>
                <a:ea typeface="+mj-ea"/>
                <a:cs typeface="+mj-cs"/>
              </a:defRPr>
            </a:lvl1pPr>
          </a:lstStyle>
          <a:p>
            <a:r>
              <a:rPr lang="zh-CN" altLang="en-US" sz="2000" dirty="0">
                <a:latin typeface="+mj-ea"/>
              </a:rPr>
              <a:t>概述</a:t>
            </a:r>
          </a:p>
        </p:txBody>
      </p:sp>
      <p:sp>
        <p:nvSpPr>
          <p:cNvPr id="12" name="标题 6">
            <a:extLst>
              <a:ext uri="{FF2B5EF4-FFF2-40B4-BE49-F238E27FC236}">
                <a16:creationId xmlns:a16="http://schemas.microsoft.com/office/drawing/2014/main" id="{5499E25C-FF19-459D-8D2B-A8AA30CCCBE2}"/>
              </a:ext>
            </a:extLst>
          </p:cNvPr>
          <p:cNvSpPr txBox="1">
            <a:spLocks/>
          </p:cNvSpPr>
          <p:nvPr/>
        </p:nvSpPr>
        <p:spPr>
          <a:xfrm>
            <a:off x="5854700" y="1387221"/>
            <a:ext cx="4034018" cy="369332"/>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sz="4000" b="1" kern="1200">
                <a:gradFill>
                  <a:gsLst>
                    <a:gs pos="0">
                      <a:schemeClr val="accent1"/>
                    </a:gs>
                    <a:gs pos="100000">
                      <a:schemeClr val="accent3"/>
                    </a:gs>
                  </a:gsLst>
                  <a:lin ang="0" scaled="1"/>
                </a:gradFill>
                <a:latin typeface="+mj-lt"/>
                <a:ea typeface="+mj-ea"/>
                <a:cs typeface="+mj-cs"/>
              </a:defRPr>
            </a:lvl1pPr>
          </a:lstStyle>
          <a:p>
            <a:r>
              <a:rPr lang="zh-CN" altLang="en-US" sz="2000" dirty="0">
                <a:latin typeface="+mj-ea"/>
              </a:rPr>
              <a:t>工作原理</a:t>
            </a:r>
          </a:p>
        </p:txBody>
      </p:sp>
      <p:sp>
        <p:nvSpPr>
          <p:cNvPr id="14" name="文本框 13">
            <a:extLst>
              <a:ext uri="{FF2B5EF4-FFF2-40B4-BE49-F238E27FC236}">
                <a16:creationId xmlns:a16="http://schemas.microsoft.com/office/drawing/2014/main" id="{95032440-2558-4C58-91F4-1E7B5401D5CC}"/>
              </a:ext>
            </a:extLst>
          </p:cNvPr>
          <p:cNvSpPr txBox="1"/>
          <p:nvPr/>
        </p:nvSpPr>
        <p:spPr>
          <a:xfrm>
            <a:off x="5854700" y="1756553"/>
            <a:ext cx="4034018" cy="418191"/>
          </a:xfrm>
          <a:prstGeom prst="rect">
            <a:avLst/>
          </a:prstGeom>
          <a:noFill/>
        </p:spPr>
        <p:txBody>
          <a:bodyPr wrap="square">
            <a:spAutoFit/>
          </a:bodyPr>
          <a:lstStyle/>
          <a:p>
            <a:pPr algn="just">
              <a:lnSpc>
                <a:spcPct val="150000"/>
              </a:lnSpc>
            </a:pPr>
            <a:r>
              <a:rPr lang="zh-CN" altLang="en-US" sz="1600" dirty="0">
                <a:effectLst/>
                <a:latin typeface="+mj-ea"/>
                <a:ea typeface="+mj-ea"/>
                <a:cs typeface="Times New Roman" panose="02020603050405020304" pitchFamily="18" charset="0"/>
              </a:rPr>
              <a:t>感光区域接收到光线后产生光电流。</a:t>
            </a:r>
            <a:endParaRPr lang="zh-CN" altLang="en-US" sz="1600" dirty="0">
              <a:latin typeface="+mj-ea"/>
              <a:ea typeface="+mj-ea"/>
            </a:endParaRPr>
          </a:p>
        </p:txBody>
      </p:sp>
      <p:sp>
        <p:nvSpPr>
          <p:cNvPr id="15" name="标题 6">
            <a:extLst>
              <a:ext uri="{FF2B5EF4-FFF2-40B4-BE49-F238E27FC236}">
                <a16:creationId xmlns:a16="http://schemas.microsoft.com/office/drawing/2014/main" id="{86106681-6A74-4732-979B-F8874A3F98B8}"/>
              </a:ext>
            </a:extLst>
          </p:cNvPr>
          <p:cNvSpPr txBox="1">
            <a:spLocks/>
          </p:cNvSpPr>
          <p:nvPr/>
        </p:nvSpPr>
        <p:spPr>
          <a:xfrm>
            <a:off x="5854700" y="2755065"/>
            <a:ext cx="4034018" cy="369332"/>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sz="4000" b="1" kern="1200">
                <a:gradFill>
                  <a:gsLst>
                    <a:gs pos="0">
                      <a:schemeClr val="accent1"/>
                    </a:gs>
                    <a:gs pos="100000">
                      <a:schemeClr val="accent3"/>
                    </a:gs>
                  </a:gsLst>
                  <a:lin ang="0" scaled="1"/>
                </a:gradFill>
                <a:latin typeface="+mj-lt"/>
                <a:ea typeface="+mj-ea"/>
                <a:cs typeface="+mj-cs"/>
              </a:defRPr>
            </a:lvl1pPr>
          </a:lstStyle>
          <a:p>
            <a:r>
              <a:rPr lang="zh-CN" altLang="en-US" sz="2000" dirty="0">
                <a:latin typeface="+mj-ea"/>
              </a:rPr>
              <a:t>应用场景</a:t>
            </a:r>
          </a:p>
        </p:txBody>
      </p:sp>
      <p:sp>
        <p:nvSpPr>
          <p:cNvPr id="16" name="文本框 15">
            <a:extLst>
              <a:ext uri="{FF2B5EF4-FFF2-40B4-BE49-F238E27FC236}">
                <a16:creationId xmlns:a16="http://schemas.microsoft.com/office/drawing/2014/main" id="{6786AC8D-32A5-4B0F-8C84-0646D7D621C3}"/>
              </a:ext>
            </a:extLst>
          </p:cNvPr>
          <p:cNvSpPr txBox="1"/>
          <p:nvPr/>
        </p:nvSpPr>
        <p:spPr>
          <a:xfrm>
            <a:off x="5854700" y="3124397"/>
            <a:ext cx="4034018" cy="1156855"/>
          </a:xfrm>
          <a:prstGeom prst="rect">
            <a:avLst/>
          </a:prstGeom>
          <a:noFill/>
        </p:spPr>
        <p:txBody>
          <a:bodyPr wrap="square">
            <a:spAutoFit/>
          </a:bodyPr>
          <a:lstStyle/>
          <a:p>
            <a:pPr marL="342900" indent="-342900" algn="just">
              <a:lnSpc>
                <a:spcPct val="150000"/>
              </a:lnSpc>
              <a:buFont typeface="+mj-ea"/>
              <a:buAutoNum type="circleNumDbPlain"/>
            </a:pPr>
            <a:r>
              <a:rPr lang="zh-CN" altLang="en-US" sz="1600" dirty="0">
                <a:latin typeface="+mj-ea"/>
                <a:ea typeface="+mj-ea"/>
                <a:cs typeface="Times New Roman" panose="02020603050405020304" pitchFamily="18" charset="0"/>
              </a:rPr>
              <a:t>光控设备</a:t>
            </a:r>
            <a:endParaRPr lang="en-US" altLang="zh-CN" sz="1600" dirty="0">
              <a:latin typeface="+mj-ea"/>
              <a:ea typeface="+mj-ea"/>
              <a:cs typeface="Times New Roman" panose="02020603050405020304" pitchFamily="18" charset="0"/>
            </a:endParaRPr>
          </a:p>
          <a:p>
            <a:pPr marL="342900" indent="-342900" algn="just">
              <a:lnSpc>
                <a:spcPct val="150000"/>
              </a:lnSpc>
              <a:buFont typeface="+mj-ea"/>
              <a:buAutoNum type="circleNumDbPlain"/>
            </a:pPr>
            <a:r>
              <a:rPr lang="zh-CN" altLang="en-US" sz="1600" dirty="0">
                <a:latin typeface="+mj-ea"/>
                <a:ea typeface="+mj-ea"/>
                <a:cs typeface="Times New Roman" panose="02020603050405020304" pitchFamily="18" charset="0"/>
              </a:rPr>
              <a:t>显示屏和照明系统</a:t>
            </a:r>
            <a:endParaRPr lang="en-US" altLang="zh-CN" sz="1600" dirty="0">
              <a:latin typeface="+mj-ea"/>
              <a:ea typeface="+mj-ea"/>
              <a:cs typeface="Times New Roman" panose="02020603050405020304" pitchFamily="18" charset="0"/>
            </a:endParaRPr>
          </a:p>
          <a:p>
            <a:pPr marL="342900" indent="-342900" algn="just">
              <a:lnSpc>
                <a:spcPct val="150000"/>
              </a:lnSpc>
              <a:buFont typeface="+mj-ea"/>
              <a:buAutoNum type="circleNumDbPlain"/>
            </a:pPr>
            <a:r>
              <a:rPr lang="zh-CN" altLang="en-US" sz="1600" dirty="0">
                <a:latin typeface="+mj-ea"/>
                <a:ea typeface="+mj-ea"/>
                <a:cs typeface="Times New Roman" panose="02020603050405020304" pitchFamily="18" charset="0"/>
              </a:rPr>
              <a:t>智能玩具和家电</a:t>
            </a:r>
          </a:p>
        </p:txBody>
      </p:sp>
      <p:pic>
        <p:nvPicPr>
          <p:cNvPr id="17" name="图片 16">
            <a:extLst>
              <a:ext uri="{FF2B5EF4-FFF2-40B4-BE49-F238E27FC236}">
                <a16:creationId xmlns:a16="http://schemas.microsoft.com/office/drawing/2014/main" id="{D4EB3D03-8154-449A-84F6-EE34D2CC4849}"/>
              </a:ext>
            </a:extLst>
          </p:cNvPr>
          <p:cNvPicPr/>
          <p:nvPr/>
        </p:nvPicPr>
        <p:blipFill rotWithShape="1">
          <a:blip r:embed="rId4" cstate="print">
            <a:extLst>
              <a:ext uri="{28A0092B-C50C-407E-A947-70E740481C1C}">
                <a14:useLocalDpi xmlns:a14="http://schemas.microsoft.com/office/drawing/2010/main" val="0"/>
              </a:ext>
            </a:extLst>
          </a:blip>
          <a:srcRect l="21526" b="38004"/>
          <a:stretch/>
        </p:blipFill>
        <p:spPr bwMode="auto">
          <a:xfrm>
            <a:off x="2177711" y="3432891"/>
            <a:ext cx="3444613" cy="2037887"/>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8005474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D9434DEA-4ED4-41EC-837D-BEE48EE08318}"/>
              </a:ext>
            </a:extLst>
          </p:cNvPr>
          <p:cNvSpPr>
            <a:spLocks noGrp="1"/>
          </p:cNvSpPr>
          <p:nvPr>
            <p:ph type="sldNum" sz="quarter" idx="12"/>
          </p:nvPr>
        </p:nvSpPr>
        <p:spPr>
          <a:xfrm>
            <a:off x="10804358" y="5876271"/>
            <a:ext cx="549442" cy="246221"/>
          </a:xfrm>
        </p:spPr>
        <p:txBody>
          <a:bodyPr>
            <a:spAutoFit/>
          </a:bodyPr>
          <a:lstStyle/>
          <a:p>
            <a:fld id="{D495E168-DA5E-4888-8D8A-92B118324C14}" type="slidenum">
              <a:rPr lang="ru-RU" smtClean="0">
                <a:latin typeface="+mj-ea"/>
                <a:ea typeface="+mj-ea"/>
              </a:rPr>
              <a:t>26</a:t>
            </a:fld>
            <a:endParaRPr lang="ru-RU" dirty="0">
              <a:latin typeface="+mj-ea"/>
              <a:ea typeface="+mj-ea"/>
            </a:endParaRPr>
          </a:p>
        </p:txBody>
      </p:sp>
      <p:sp>
        <p:nvSpPr>
          <p:cNvPr id="7" name="标题 6">
            <a:extLst>
              <a:ext uri="{FF2B5EF4-FFF2-40B4-BE49-F238E27FC236}">
                <a16:creationId xmlns:a16="http://schemas.microsoft.com/office/drawing/2014/main" id="{9A9A2228-2422-4001-A015-435E8391C0D5}"/>
              </a:ext>
            </a:extLst>
          </p:cNvPr>
          <p:cNvSpPr>
            <a:spLocks noGrp="1"/>
          </p:cNvSpPr>
          <p:nvPr>
            <p:ph type="title"/>
          </p:nvPr>
        </p:nvSpPr>
        <p:spPr>
          <a:xfrm>
            <a:off x="838200" y="373782"/>
            <a:ext cx="9050518" cy="480131"/>
          </a:xfrm>
        </p:spPr>
        <p:txBody>
          <a:bodyPr>
            <a:spAutoFit/>
          </a:bodyPr>
          <a:lstStyle/>
          <a:p>
            <a:r>
              <a:rPr lang="zh-CN" altLang="en-US" sz="2800" dirty="0">
                <a:latin typeface="+mj-ea"/>
              </a:rPr>
              <a:t>光敏传感器：</a:t>
            </a:r>
            <a:r>
              <a:rPr lang="en-US" altLang="zh-CN" sz="2800" dirty="0">
                <a:latin typeface="+mj-ea"/>
              </a:rPr>
              <a:t>TH214GMB-F3G11</a:t>
            </a:r>
            <a:endParaRPr lang="zh-CN" altLang="en-US" sz="2800" dirty="0">
              <a:latin typeface="+mj-ea"/>
            </a:endParaRPr>
          </a:p>
        </p:txBody>
      </p:sp>
      <p:pic>
        <p:nvPicPr>
          <p:cNvPr id="11" name="Picture 2">
            <a:extLst>
              <a:ext uri="{FF2B5EF4-FFF2-40B4-BE49-F238E27FC236}">
                <a16:creationId xmlns:a16="http://schemas.microsoft.com/office/drawing/2014/main" id="{B02BC71B-87AC-406C-8152-5CF0EB4620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1605" y="6401372"/>
            <a:ext cx="1002919" cy="34614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a:extLst>
              <a:ext uri="{FF2B5EF4-FFF2-40B4-BE49-F238E27FC236}">
                <a16:creationId xmlns:a16="http://schemas.microsoft.com/office/drawing/2014/main" id="{2545F1B4-21AD-4649-ADFF-49E84A0EF9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875" y="6358641"/>
            <a:ext cx="424442" cy="424442"/>
          </a:xfrm>
          <a:prstGeom prst="rect">
            <a:avLst/>
          </a:prstGeom>
          <a:noFill/>
          <a:extLst>
            <a:ext uri="{909E8E84-426E-40DD-AFC4-6F175D3DCCD1}">
              <a14:hiddenFill xmlns:a14="http://schemas.microsoft.com/office/drawing/2010/main">
                <a:solidFill>
                  <a:srgbClr val="FFFFFF"/>
                </a:solidFill>
              </a14:hiddenFill>
            </a:ext>
          </a:extLst>
        </p:spPr>
      </p:pic>
      <p:sp>
        <p:nvSpPr>
          <p:cNvPr id="10" name="标题 6">
            <a:extLst>
              <a:ext uri="{FF2B5EF4-FFF2-40B4-BE49-F238E27FC236}">
                <a16:creationId xmlns:a16="http://schemas.microsoft.com/office/drawing/2014/main" id="{90B60325-3E34-46BE-B281-FA0C1072BD6B}"/>
              </a:ext>
            </a:extLst>
          </p:cNvPr>
          <p:cNvSpPr txBox="1">
            <a:spLocks/>
          </p:cNvSpPr>
          <p:nvPr/>
        </p:nvSpPr>
        <p:spPr>
          <a:xfrm>
            <a:off x="838200" y="1387221"/>
            <a:ext cx="4784124" cy="369332"/>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sz="4000" b="1" kern="1200">
                <a:gradFill>
                  <a:gsLst>
                    <a:gs pos="0">
                      <a:schemeClr val="accent1"/>
                    </a:gs>
                    <a:gs pos="100000">
                      <a:schemeClr val="accent3"/>
                    </a:gs>
                  </a:gsLst>
                  <a:lin ang="0" scaled="1"/>
                </a:gradFill>
                <a:latin typeface="+mj-lt"/>
                <a:ea typeface="+mj-ea"/>
                <a:cs typeface="+mj-cs"/>
              </a:defRPr>
            </a:lvl1pPr>
          </a:lstStyle>
          <a:p>
            <a:r>
              <a:rPr lang="zh-CN" altLang="en-US" sz="2000" dirty="0">
                <a:latin typeface="+mj-ea"/>
              </a:rPr>
              <a:t>参数</a:t>
            </a:r>
          </a:p>
        </p:txBody>
      </p:sp>
      <p:sp>
        <p:nvSpPr>
          <p:cNvPr id="9" name="标题 6">
            <a:extLst>
              <a:ext uri="{FF2B5EF4-FFF2-40B4-BE49-F238E27FC236}">
                <a16:creationId xmlns:a16="http://schemas.microsoft.com/office/drawing/2014/main" id="{DE856481-DE74-46DC-B82A-397B91200282}"/>
              </a:ext>
            </a:extLst>
          </p:cNvPr>
          <p:cNvSpPr txBox="1">
            <a:spLocks/>
          </p:cNvSpPr>
          <p:nvPr/>
        </p:nvSpPr>
        <p:spPr>
          <a:xfrm>
            <a:off x="7871709" y="2545557"/>
            <a:ext cx="4034018" cy="369332"/>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sz="4000" b="1" kern="1200">
                <a:gradFill>
                  <a:gsLst>
                    <a:gs pos="0">
                      <a:schemeClr val="accent1"/>
                    </a:gs>
                    <a:gs pos="100000">
                      <a:schemeClr val="accent3"/>
                    </a:gs>
                  </a:gsLst>
                  <a:lin ang="0" scaled="1"/>
                </a:gradFill>
                <a:latin typeface="+mj-lt"/>
                <a:ea typeface="+mj-ea"/>
                <a:cs typeface="+mj-cs"/>
              </a:defRPr>
            </a:lvl1pPr>
          </a:lstStyle>
          <a:p>
            <a:r>
              <a:rPr lang="zh-CN" altLang="en-US" sz="2000" dirty="0">
                <a:latin typeface="+mj-ea"/>
              </a:rPr>
              <a:t>性能</a:t>
            </a:r>
          </a:p>
        </p:txBody>
      </p:sp>
      <p:sp>
        <p:nvSpPr>
          <p:cNvPr id="15" name="文本框 14">
            <a:extLst>
              <a:ext uri="{FF2B5EF4-FFF2-40B4-BE49-F238E27FC236}">
                <a16:creationId xmlns:a16="http://schemas.microsoft.com/office/drawing/2014/main" id="{8E807609-5527-4185-A19B-1AB1E2982D60}"/>
              </a:ext>
            </a:extLst>
          </p:cNvPr>
          <p:cNvSpPr txBox="1"/>
          <p:nvPr/>
        </p:nvSpPr>
        <p:spPr>
          <a:xfrm>
            <a:off x="7871709" y="3132958"/>
            <a:ext cx="3863091" cy="2218684"/>
          </a:xfrm>
          <a:prstGeom prst="rect">
            <a:avLst/>
          </a:prstGeom>
          <a:noFill/>
        </p:spPr>
        <p:txBody>
          <a:bodyPr wrap="square">
            <a:spAutoFit/>
          </a:bodyPr>
          <a:lstStyle/>
          <a:p>
            <a:pPr algn="just">
              <a:lnSpc>
                <a:spcPct val="125000"/>
              </a:lnSpc>
            </a:pPr>
            <a:r>
              <a:rPr lang="en-US" altLang="zh-CN" sz="1600" b="0" i="0" u="none" strike="noStrike" baseline="0" dirty="0">
                <a:solidFill>
                  <a:srgbClr val="000000"/>
                </a:solidFill>
                <a:latin typeface="+mj-ea"/>
                <a:ea typeface="+mj-ea"/>
              </a:rPr>
              <a:t>TH214GMB-F3G11</a:t>
            </a:r>
            <a:r>
              <a:rPr lang="zh-CN" altLang="en-US" sz="1600" b="0" i="0" u="none" strike="noStrike" baseline="0" dirty="0">
                <a:solidFill>
                  <a:srgbClr val="000000"/>
                </a:solidFill>
                <a:latin typeface="+mj-ea"/>
                <a:ea typeface="+mj-ea"/>
              </a:rPr>
              <a:t>具有高灵敏度和快速响应的特点，能够在不同光线环境下精确检测亮度变化。它的小结电容特性使其响应时间更短，适合需要高精度的光控应用。此外，它不含镉和铅等有害物质，符合环保要求，特别适用于替代传统</a:t>
            </a:r>
            <a:r>
              <a:rPr lang="en-US" altLang="zh-CN" sz="1600" b="0" i="0" u="none" strike="noStrike" baseline="0" dirty="0" err="1">
                <a:solidFill>
                  <a:srgbClr val="000000"/>
                </a:solidFill>
                <a:latin typeface="+mj-ea"/>
                <a:ea typeface="+mj-ea"/>
              </a:rPr>
              <a:t>CdS</a:t>
            </a:r>
            <a:r>
              <a:rPr lang="zh-CN" altLang="en-US" sz="1600" b="0" i="0" u="none" strike="noStrike" baseline="0" dirty="0">
                <a:solidFill>
                  <a:srgbClr val="000000"/>
                </a:solidFill>
                <a:latin typeface="+mj-ea"/>
                <a:ea typeface="+mj-ea"/>
              </a:rPr>
              <a:t>光敏电阻的应用场景。</a:t>
            </a:r>
            <a:endParaRPr lang="zh-CN" altLang="en-US" sz="1600" dirty="0">
              <a:latin typeface="+mj-ea"/>
              <a:ea typeface="+mj-ea"/>
            </a:endParaRPr>
          </a:p>
        </p:txBody>
      </p:sp>
      <p:pic>
        <p:nvPicPr>
          <p:cNvPr id="2" name="图片 1">
            <a:extLst>
              <a:ext uri="{FF2B5EF4-FFF2-40B4-BE49-F238E27FC236}">
                <a16:creationId xmlns:a16="http://schemas.microsoft.com/office/drawing/2014/main" id="{11718132-D2FE-421E-89AF-2BA1F4A22931}"/>
              </a:ext>
            </a:extLst>
          </p:cNvPr>
          <p:cNvPicPr>
            <a:picLocks noChangeAspect="1"/>
          </p:cNvPicPr>
          <p:nvPr/>
        </p:nvPicPr>
        <p:blipFill>
          <a:blip r:embed="rId4"/>
          <a:stretch>
            <a:fillRect/>
          </a:stretch>
        </p:blipFill>
        <p:spPr>
          <a:xfrm>
            <a:off x="826640" y="2139969"/>
            <a:ext cx="6695238" cy="3580952"/>
          </a:xfrm>
          <a:prstGeom prst="rect">
            <a:avLst/>
          </a:prstGeom>
        </p:spPr>
      </p:pic>
    </p:spTree>
    <p:extLst>
      <p:ext uri="{BB962C8B-B14F-4D97-AF65-F5344CB8AC3E}">
        <p14:creationId xmlns:p14="http://schemas.microsoft.com/office/powerpoint/2010/main" val="30647321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D9434DEA-4ED4-41EC-837D-BEE48EE08318}"/>
              </a:ext>
            </a:extLst>
          </p:cNvPr>
          <p:cNvSpPr>
            <a:spLocks noGrp="1"/>
          </p:cNvSpPr>
          <p:nvPr>
            <p:ph type="sldNum" sz="quarter" idx="12"/>
          </p:nvPr>
        </p:nvSpPr>
        <p:spPr>
          <a:xfrm>
            <a:off x="10804358" y="5876271"/>
            <a:ext cx="549442" cy="246221"/>
          </a:xfrm>
        </p:spPr>
        <p:txBody>
          <a:bodyPr>
            <a:spAutoFit/>
          </a:bodyPr>
          <a:lstStyle/>
          <a:p>
            <a:fld id="{D495E168-DA5E-4888-8D8A-92B118324C14}" type="slidenum">
              <a:rPr lang="ru-RU" smtClean="0">
                <a:latin typeface="+mj-ea"/>
                <a:ea typeface="+mj-ea"/>
              </a:rPr>
              <a:t>27</a:t>
            </a:fld>
            <a:endParaRPr lang="ru-RU" dirty="0">
              <a:latin typeface="+mj-ea"/>
              <a:ea typeface="+mj-ea"/>
            </a:endParaRPr>
          </a:p>
        </p:txBody>
      </p:sp>
      <p:sp>
        <p:nvSpPr>
          <p:cNvPr id="7" name="标题 6">
            <a:extLst>
              <a:ext uri="{FF2B5EF4-FFF2-40B4-BE49-F238E27FC236}">
                <a16:creationId xmlns:a16="http://schemas.microsoft.com/office/drawing/2014/main" id="{9A9A2228-2422-4001-A015-435E8391C0D5}"/>
              </a:ext>
            </a:extLst>
          </p:cNvPr>
          <p:cNvSpPr>
            <a:spLocks noGrp="1"/>
          </p:cNvSpPr>
          <p:nvPr>
            <p:ph type="title"/>
          </p:nvPr>
        </p:nvSpPr>
        <p:spPr>
          <a:xfrm>
            <a:off x="838200" y="373782"/>
            <a:ext cx="9050518" cy="480131"/>
          </a:xfrm>
        </p:spPr>
        <p:txBody>
          <a:bodyPr>
            <a:spAutoFit/>
          </a:bodyPr>
          <a:lstStyle/>
          <a:p>
            <a:r>
              <a:rPr lang="zh-CN" altLang="en-US" sz="2800" dirty="0">
                <a:latin typeface="+mj-ea"/>
              </a:rPr>
              <a:t>参考资料 </a:t>
            </a:r>
            <a:r>
              <a:rPr lang="en-US" altLang="zh-CN" sz="2800" dirty="0">
                <a:latin typeface="+mj-ea"/>
              </a:rPr>
              <a:t>| References</a:t>
            </a:r>
            <a:endParaRPr lang="zh-CN" altLang="en-US" sz="2800" dirty="0">
              <a:latin typeface="+mj-ea"/>
            </a:endParaRPr>
          </a:p>
        </p:txBody>
      </p:sp>
      <p:pic>
        <p:nvPicPr>
          <p:cNvPr id="11" name="Picture 2">
            <a:extLst>
              <a:ext uri="{FF2B5EF4-FFF2-40B4-BE49-F238E27FC236}">
                <a16:creationId xmlns:a16="http://schemas.microsoft.com/office/drawing/2014/main" id="{B02BC71B-87AC-406C-8152-5CF0EB4620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1605" y="6401372"/>
            <a:ext cx="1002919" cy="34614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a:extLst>
              <a:ext uri="{FF2B5EF4-FFF2-40B4-BE49-F238E27FC236}">
                <a16:creationId xmlns:a16="http://schemas.microsoft.com/office/drawing/2014/main" id="{2545F1B4-21AD-4649-ADFF-49E84A0EF9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875" y="6358641"/>
            <a:ext cx="424442" cy="424442"/>
          </a:xfrm>
          <a:prstGeom prst="rect">
            <a:avLst/>
          </a:prstGeom>
          <a:noFill/>
          <a:extLst>
            <a:ext uri="{909E8E84-426E-40DD-AFC4-6F175D3DCCD1}">
              <a14:hiddenFill xmlns:a14="http://schemas.microsoft.com/office/drawing/2010/main">
                <a:solidFill>
                  <a:srgbClr val="FFFFFF"/>
                </a:solidFill>
              </a14:hiddenFill>
            </a:ext>
          </a:extLst>
        </p:spPr>
      </p:pic>
      <p:sp>
        <p:nvSpPr>
          <p:cNvPr id="10" name="标题 6">
            <a:extLst>
              <a:ext uri="{FF2B5EF4-FFF2-40B4-BE49-F238E27FC236}">
                <a16:creationId xmlns:a16="http://schemas.microsoft.com/office/drawing/2014/main" id="{90B60325-3E34-46BE-B281-FA0C1072BD6B}"/>
              </a:ext>
            </a:extLst>
          </p:cNvPr>
          <p:cNvSpPr txBox="1">
            <a:spLocks/>
          </p:cNvSpPr>
          <p:nvPr/>
        </p:nvSpPr>
        <p:spPr>
          <a:xfrm>
            <a:off x="838200" y="1063684"/>
            <a:ext cx="8229600" cy="5204117"/>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sz="4000" b="1" kern="1200">
                <a:gradFill>
                  <a:gsLst>
                    <a:gs pos="0">
                      <a:schemeClr val="accent1"/>
                    </a:gs>
                    <a:gs pos="100000">
                      <a:schemeClr val="accent3"/>
                    </a:gs>
                  </a:gsLst>
                  <a:lin ang="0" scaled="1"/>
                </a:gradFill>
                <a:latin typeface="+mj-lt"/>
                <a:ea typeface="+mj-ea"/>
                <a:cs typeface="+mj-cs"/>
              </a:defRPr>
            </a:lvl1pPr>
          </a:lstStyle>
          <a:p>
            <a:pPr>
              <a:lnSpc>
                <a:spcPct val="175000"/>
              </a:lnSpc>
            </a:pPr>
            <a:r>
              <a:rPr lang="en-US" altLang="zh-CN" sz="1600" b="0" dirty="0">
                <a:latin typeface="+mj-ea"/>
              </a:rPr>
              <a:t>[1] </a:t>
            </a:r>
            <a:r>
              <a:rPr lang="zh-CN" altLang="en-US" sz="1600" b="0" dirty="0">
                <a:latin typeface="+mj-ea"/>
              </a:rPr>
              <a:t>直线位移传感器</a:t>
            </a:r>
            <a:r>
              <a:rPr lang="en-US" altLang="zh-CN" sz="1600" b="0" dirty="0" err="1">
                <a:latin typeface="+mj-ea"/>
              </a:rPr>
              <a:t>SensorCube</a:t>
            </a:r>
            <a:r>
              <a:rPr lang="en-US" altLang="zh-CN" sz="1600" b="0" dirty="0">
                <a:latin typeface="+mj-ea"/>
              </a:rPr>
              <a:t> SC1NA1A502</a:t>
            </a:r>
            <a:r>
              <a:rPr lang="zh-CN" altLang="en-US" sz="1600" b="0" dirty="0">
                <a:latin typeface="+mj-ea"/>
              </a:rPr>
              <a:t>手册：</a:t>
            </a:r>
            <a:r>
              <a:rPr lang="en-US" altLang="zh-CN" sz="1600" b="0" dirty="0">
                <a:latin typeface="+mj-ea"/>
              </a:rPr>
              <a:t>Honeywell-SC1NA1A502.pdf</a:t>
            </a:r>
          </a:p>
          <a:p>
            <a:pPr>
              <a:lnSpc>
                <a:spcPct val="175000"/>
              </a:lnSpc>
            </a:pPr>
            <a:r>
              <a:rPr lang="en-US" altLang="zh-CN" sz="1600" b="0" dirty="0">
                <a:latin typeface="+mj-ea"/>
              </a:rPr>
              <a:t>[2] </a:t>
            </a:r>
            <a:r>
              <a:rPr lang="zh-CN" altLang="en-US" sz="1600" b="0" dirty="0">
                <a:latin typeface="+mj-ea"/>
              </a:rPr>
              <a:t>速度传感器</a:t>
            </a:r>
            <a:r>
              <a:rPr lang="en-US" altLang="zh-CN" sz="1600" b="0" dirty="0" err="1">
                <a:latin typeface="+mj-ea"/>
              </a:rPr>
              <a:t>Thrumold</a:t>
            </a:r>
            <a:r>
              <a:rPr lang="en-US" altLang="zh-CN" sz="1600" b="0" dirty="0">
                <a:latin typeface="+mj-ea"/>
              </a:rPr>
              <a:t> TM-HBADA</a:t>
            </a:r>
            <a:r>
              <a:rPr lang="zh-CN" altLang="en-US" sz="1600" b="0" dirty="0">
                <a:latin typeface="+mj-ea"/>
              </a:rPr>
              <a:t>手册：</a:t>
            </a:r>
            <a:r>
              <a:rPr lang="en-US" altLang="zh-CN" sz="1600" b="0" dirty="0">
                <a:latin typeface="+mj-ea"/>
              </a:rPr>
              <a:t>Honeywell-TM-HBADA.pdf</a:t>
            </a:r>
          </a:p>
          <a:p>
            <a:pPr>
              <a:lnSpc>
                <a:spcPct val="175000"/>
              </a:lnSpc>
            </a:pPr>
            <a:r>
              <a:rPr lang="en-US" altLang="zh-CN" sz="1600" b="0" dirty="0">
                <a:latin typeface="+mj-ea"/>
              </a:rPr>
              <a:t>[3] </a:t>
            </a:r>
            <a:r>
              <a:rPr lang="zh-CN" altLang="en-US" sz="1600" b="0" dirty="0">
                <a:latin typeface="+mj-ea"/>
              </a:rPr>
              <a:t>速度传感器</a:t>
            </a:r>
            <a:r>
              <a:rPr lang="en-US" altLang="zh-CN" sz="1600" b="0" dirty="0">
                <a:latin typeface="+mj-ea"/>
              </a:rPr>
              <a:t>65041</a:t>
            </a:r>
            <a:r>
              <a:rPr lang="zh-CN" altLang="en-US" sz="1600" b="0" dirty="0">
                <a:latin typeface="+mj-ea"/>
              </a:rPr>
              <a:t>手册：</a:t>
            </a:r>
            <a:r>
              <a:rPr lang="en-US" altLang="zh-CN" sz="1600" b="0" dirty="0">
                <a:latin typeface="+mj-ea"/>
              </a:rPr>
              <a:t>MICROPAC-65041.pdf</a:t>
            </a:r>
          </a:p>
          <a:p>
            <a:pPr>
              <a:lnSpc>
                <a:spcPct val="175000"/>
              </a:lnSpc>
            </a:pPr>
            <a:r>
              <a:rPr lang="en-US" altLang="zh-CN" sz="1600" b="0" dirty="0">
                <a:latin typeface="+mj-ea"/>
              </a:rPr>
              <a:t>[4] ADC</a:t>
            </a:r>
            <a:r>
              <a:rPr lang="zh-CN" altLang="en-US" sz="1600" b="0" dirty="0">
                <a:latin typeface="+mj-ea"/>
              </a:rPr>
              <a:t>模数信号转换</a:t>
            </a:r>
            <a:r>
              <a:rPr lang="en-US" altLang="zh-CN" sz="1600" b="0" dirty="0">
                <a:latin typeface="+mj-ea"/>
              </a:rPr>
              <a:t>AD4131-8</a:t>
            </a:r>
            <a:r>
              <a:rPr lang="zh-CN" altLang="en-US" sz="1600" b="0" dirty="0">
                <a:latin typeface="+mj-ea"/>
              </a:rPr>
              <a:t>手册：</a:t>
            </a:r>
            <a:r>
              <a:rPr lang="en-US" altLang="zh-CN" sz="1600" b="0" dirty="0">
                <a:latin typeface="+mj-ea"/>
              </a:rPr>
              <a:t>ADI-AD4131-8.pdf</a:t>
            </a:r>
          </a:p>
          <a:p>
            <a:pPr>
              <a:lnSpc>
                <a:spcPct val="175000"/>
              </a:lnSpc>
            </a:pPr>
            <a:r>
              <a:rPr lang="en-US" altLang="zh-CN" sz="1600" b="0" dirty="0">
                <a:latin typeface="+mj-ea"/>
              </a:rPr>
              <a:t>[5] </a:t>
            </a:r>
            <a:r>
              <a:rPr lang="zh-CN" altLang="en-US" sz="1600" b="0" dirty="0">
                <a:latin typeface="+mj-ea"/>
              </a:rPr>
              <a:t>电压信号转换为电流信号</a:t>
            </a:r>
            <a:r>
              <a:rPr lang="en-US" altLang="zh-CN" sz="1600" b="0" dirty="0">
                <a:latin typeface="+mj-ea"/>
              </a:rPr>
              <a:t>AM462</a:t>
            </a:r>
            <a:r>
              <a:rPr lang="zh-CN" altLang="en-US" sz="1600" b="0" dirty="0">
                <a:latin typeface="+mj-ea"/>
              </a:rPr>
              <a:t>手册：</a:t>
            </a:r>
            <a:r>
              <a:rPr lang="en-US" altLang="zh-CN" sz="1600" b="0" dirty="0">
                <a:latin typeface="+mj-ea"/>
              </a:rPr>
              <a:t>AMG-AM462.pdf</a:t>
            </a:r>
          </a:p>
          <a:p>
            <a:pPr>
              <a:lnSpc>
                <a:spcPct val="175000"/>
              </a:lnSpc>
            </a:pPr>
            <a:r>
              <a:rPr lang="en-US" altLang="zh-CN" sz="1600" b="0" dirty="0">
                <a:latin typeface="+mj-ea"/>
              </a:rPr>
              <a:t>[6] </a:t>
            </a:r>
            <a:r>
              <a:rPr lang="zh-CN" altLang="en-US" sz="1600" b="0" dirty="0">
                <a:latin typeface="+mj-ea"/>
              </a:rPr>
              <a:t>霍尔效应电压传感器</a:t>
            </a:r>
            <a:r>
              <a:rPr lang="en-US" altLang="zh-CN" sz="1600" b="0" dirty="0">
                <a:latin typeface="+mj-ea"/>
              </a:rPr>
              <a:t>TBV-AS</a:t>
            </a:r>
            <a:r>
              <a:rPr lang="zh-CN" altLang="en-US" sz="1600" b="0" dirty="0">
                <a:latin typeface="+mj-ea"/>
              </a:rPr>
              <a:t>手册：</a:t>
            </a:r>
            <a:r>
              <a:rPr lang="en-US" altLang="zh-CN" sz="1600" b="0" dirty="0">
                <a:latin typeface="+mj-ea"/>
              </a:rPr>
              <a:t>TOKEN-TBV-AS.pdf</a:t>
            </a:r>
          </a:p>
          <a:p>
            <a:pPr>
              <a:lnSpc>
                <a:spcPct val="175000"/>
              </a:lnSpc>
            </a:pPr>
            <a:r>
              <a:rPr lang="en-US" altLang="zh-CN" sz="1600" b="0" dirty="0">
                <a:latin typeface="+mj-ea"/>
              </a:rPr>
              <a:t>[7] </a:t>
            </a:r>
            <a:r>
              <a:rPr lang="zh-CN" altLang="en-US" sz="1600" b="0" dirty="0">
                <a:latin typeface="+mj-ea"/>
              </a:rPr>
              <a:t>运放式电流采样</a:t>
            </a:r>
            <a:r>
              <a:rPr lang="en-US" altLang="zh-CN" sz="1600" b="0" dirty="0">
                <a:latin typeface="+mj-ea"/>
              </a:rPr>
              <a:t>INA226</a:t>
            </a:r>
            <a:r>
              <a:rPr lang="zh-CN" altLang="en-US" sz="1600" b="0" dirty="0">
                <a:latin typeface="+mj-ea"/>
              </a:rPr>
              <a:t>手册：</a:t>
            </a:r>
            <a:r>
              <a:rPr lang="en-US" altLang="zh-CN" sz="1600" b="0" dirty="0">
                <a:latin typeface="+mj-ea"/>
              </a:rPr>
              <a:t>TI-INA226.pdf</a:t>
            </a:r>
          </a:p>
          <a:p>
            <a:pPr>
              <a:lnSpc>
                <a:spcPct val="175000"/>
              </a:lnSpc>
            </a:pPr>
            <a:r>
              <a:rPr lang="en-US" altLang="zh-CN" sz="1600" b="0" dirty="0">
                <a:latin typeface="+mj-ea"/>
              </a:rPr>
              <a:t>[8] </a:t>
            </a:r>
            <a:r>
              <a:rPr lang="zh-CN" altLang="en-US" sz="1600" b="0" dirty="0">
                <a:latin typeface="+mj-ea"/>
              </a:rPr>
              <a:t>运放式电流采样</a:t>
            </a:r>
            <a:r>
              <a:rPr lang="en-US" altLang="zh-CN" sz="1600" b="0" dirty="0">
                <a:latin typeface="+mj-ea"/>
              </a:rPr>
              <a:t>INA240</a:t>
            </a:r>
            <a:r>
              <a:rPr lang="zh-CN" altLang="en-US" sz="1600" b="0" dirty="0">
                <a:latin typeface="+mj-ea"/>
              </a:rPr>
              <a:t>手册：</a:t>
            </a:r>
            <a:r>
              <a:rPr lang="en-US" altLang="zh-CN" sz="1600" b="0" dirty="0">
                <a:latin typeface="+mj-ea"/>
              </a:rPr>
              <a:t>TI-INA240.pdf</a:t>
            </a:r>
          </a:p>
          <a:p>
            <a:pPr>
              <a:lnSpc>
                <a:spcPct val="175000"/>
              </a:lnSpc>
            </a:pPr>
            <a:r>
              <a:rPr lang="en-US" altLang="zh-CN" sz="1600" b="0" dirty="0">
                <a:latin typeface="+mj-ea"/>
              </a:rPr>
              <a:t>[9] </a:t>
            </a:r>
            <a:r>
              <a:rPr lang="zh-CN" altLang="en-US" sz="1600" b="0" dirty="0">
                <a:latin typeface="+mj-ea"/>
              </a:rPr>
              <a:t>霍尔效应电流检测</a:t>
            </a:r>
            <a:r>
              <a:rPr lang="en-US" altLang="zh-CN" sz="1600" b="0" dirty="0">
                <a:latin typeface="+mj-ea"/>
              </a:rPr>
              <a:t>TMCS1108-Q1</a:t>
            </a:r>
            <a:r>
              <a:rPr lang="zh-CN" altLang="en-US" sz="1600" b="0" dirty="0">
                <a:latin typeface="+mj-ea"/>
              </a:rPr>
              <a:t>手册：</a:t>
            </a:r>
            <a:r>
              <a:rPr lang="en-US" altLang="zh-CN" sz="1600" b="0" dirty="0">
                <a:latin typeface="+mj-ea"/>
              </a:rPr>
              <a:t>TI-TMCS1108-Q1.pdf</a:t>
            </a:r>
          </a:p>
          <a:p>
            <a:pPr>
              <a:lnSpc>
                <a:spcPct val="175000"/>
              </a:lnSpc>
            </a:pPr>
            <a:r>
              <a:rPr lang="en-US" altLang="zh-CN" sz="1600" b="0" dirty="0">
                <a:latin typeface="+mj-ea"/>
              </a:rPr>
              <a:t>[10] </a:t>
            </a:r>
            <a:r>
              <a:rPr lang="zh-CN" altLang="en-US" sz="1600" b="0" dirty="0">
                <a:latin typeface="+mj-ea"/>
              </a:rPr>
              <a:t>电流镜电流检测</a:t>
            </a:r>
            <a:r>
              <a:rPr lang="en-US" altLang="zh-CN" sz="1600" b="0" dirty="0">
                <a:latin typeface="+mj-ea"/>
              </a:rPr>
              <a:t>DS3922</a:t>
            </a:r>
            <a:r>
              <a:rPr lang="zh-CN" altLang="en-US" sz="1600" b="0" dirty="0">
                <a:latin typeface="+mj-ea"/>
              </a:rPr>
              <a:t>手册：</a:t>
            </a:r>
            <a:r>
              <a:rPr lang="en-US" altLang="zh-CN" sz="1600" b="0" dirty="0">
                <a:latin typeface="+mj-ea"/>
              </a:rPr>
              <a:t>ADI-DS3922.pdf</a:t>
            </a:r>
          </a:p>
          <a:p>
            <a:pPr>
              <a:lnSpc>
                <a:spcPct val="175000"/>
              </a:lnSpc>
            </a:pPr>
            <a:r>
              <a:rPr lang="en-US" altLang="zh-CN" sz="1600" b="0" dirty="0">
                <a:latin typeface="+mj-ea"/>
              </a:rPr>
              <a:t>[11] </a:t>
            </a:r>
            <a:r>
              <a:rPr lang="zh-CN" altLang="en-US" sz="1600" b="0" dirty="0">
                <a:latin typeface="+mj-ea"/>
              </a:rPr>
              <a:t>照度传感器</a:t>
            </a:r>
            <a:r>
              <a:rPr lang="en-US" altLang="zh-CN" sz="1600" b="0" dirty="0">
                <a:latin typeface="+mj-ea"/>
              </a:rPr>
              <a:t>NJL7502R</a:t>
            </a:r>
            <a:r>
              <a:rPr lang="zh-CN" altLang="en-US" sz="1600" b="0" dirty="0">
                <a:latin typeface="+mj-ea"/>
              </a:rPr>
              <a:t>手册：</a:t>
            </a:r>
            <a:r>
              <a:rPr lang="en-US" altLang="zh-CN" sz="1600" b="0" dirty="0">
                <a:latin typeface="+mj-ea"/>
              </a:rPr>
              <a:t>NJR-NJL7502R.pdf</a:t>
            </a:r>
          </a:p>
          <a:p>
            <a:pPr>
              <a:lnSpc>
                <a:spcPct val="175000"/>
              </a:lnSpc>
            </a:pPr>
            <a:r>
              <a:rPr lang="en-US" altLang="zh-CN" sz="1600" b="0" dirty="0">
                <a:latin typeface="+mj-ea"/>
              </a:rPr>
              <a:t>[12] </a:t>
            </a:r>
            <a:r>
              <a:rPr lang="zh-CN" altLang="en-US" sz="1600" b="0" dirty="0">
                <a:latin typeface="+mj-ea"/>
              </a:rPr>
              <a:t>光敏传感器</a:t>
            </a:r>
            <a:r>
              <a:rPr lang="en-US" altLang="zh-CN" sz="1600" b="0" dirty="0">
                <a:latin typeface="+mj-ea"/>
              </a:rPr>
              <a:t>TH214GMB-F3G11</a:t>
            </a:r>
            <a:r>
              <a:rPr lang="zh-CN" altLang="en-US" sz="1600" b="0" dirty="0">
                <a:latin typeface="+mj-ea"/>
              </a:rPr>
              <a:t>手册：</a:t>
            </a:r>
            <a:r>
              <a:rPr lang="en-US" altLang="zh-CN" sz="1600" b="0" dirty="0">
                <a:latin typeface="+mj-ea"/>
              </a:rPr>
              <a:t>thootr-TH214GMB-F3G11.pdf</a:t>
            </a:r>
          </a:p>
        </p:txBody>
      </p:sp>
    </p:spTree>
    <p:extLst>
      <p:ext uri="{BB962C8B-B14F-4D97-AF65-F5344CB8AC3E}">
        <p14:creationId xmlns:p14="http://schemas.microsoft.com/office/powerpoint/2010/main" val="10476566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64C9CC-E38A-467A-8F1C-459375F5EDFF}"/>
              </a:ext>
            </a:extLst>
          </p:cNvPr>
          <p:cNvSpPr>
            <a:spLocks noGrp="1"/>
          </p:cNvSpPr>
          <p:nvPr>
            <p:ph type="title"/>
          </p:nvPr>
        </p:nvSpPr>
        <p:spPr>
          <a:xfrm>
            <a:off x="819375" y="1924595"/>
            <a:ext cx="5690680" cy="406971"/>
          </a:xfrm>
        </p:spPr>
        <p:txBody>
          <a:bodyPr>
            <a:spAutoFit/>
          </a:bodyPr>
          <a:lstStyle/>
          <a:p>
            <a:pPr>
              <a:lnSpc>
                <a:spcPct val="125000"/>
              </a:lnSpc>
            </a:pPr>
            <a:r>
              <a:rPr lang="zh-CN" altLang="en-US" sz="1800" dirty="0">
                <a:latin typeface="+mj-ea"/>
              </a:rPr>
              <a:t>传感器的关键性能参数分析及其在不同领域的应用</a:t>
            </a:r>
            <a:endParaRPr lang="ru-RU" sz="1800" dirty="0">
              <a:latin typeface="+mj-ea"/>
            </a:endParaRPr>
          </a:p>
        </p:txBody>
      </p:sp>
      <p:sp>
        <p:nvSpPr>
          <p:cNvPr id="3" name="文本占位符 2">
            <a:extLst>
              <a:ext uri="{FF2B5EF4-FFF2-40B4-BE49-F238E27FC236}">
                <a16:creationId xmlns:a16="http://schemas.microsoft.com/office/drawing/2014/main" id="{5ECCBAE3-CEA3-4EE0-83F6-41CFC54D2B4A}"/>
              </a:ext>
            </a:extLst>
          </p:cNvPr>
          <p:cNvSpPr>
            <a:spLocks noGrp="1"/>
          </p:cNvSpPr>
          <p:nvPr>
            <p:ph type="body" sz="quarter" idx="20"/>
          </p:nvPr>
        </p:nvSpPr>
        <p:spPr>
          <a:xfrm>
            <a:off x="819375" y="5145725"/>
            <a:ext cx="4082825" cy="786497"/>
          </a:xfrm>
        </p:spPr>
        <p:txBody>
          <a:bodyPr wrap="square">
            <a:spAutoFit/>
          </a:bodyPr>
          <a:lstStyle/>
          <a:p>
            <a:pPr lvl="0">
              <a:lnSpc>
                <a:spcPct val="120000"/>
              </a:lnSpc>
            </a:pPr>
            <a:r>
              <a:rPr lang="zh-CN" altLang="en-US" dirty="0">
                <a:solidFill>
                  <a:schemeClr val="accent2"/>
                </a:solidFill>
                <a:latin typeface="+mj-ea"/>
                <a:ea typeface="+mj-ea"/>
              </a:rPr>
              <a:t>计算机科学与技术学院</a:t>
            </a:r>
            <a:endParaRPr lang="en-US" altLang="zh-CN" dirty="0">
              <a:solidFill>
                <a:schemeClr val="accent2"/>
              </a:solidFill>
              <a:latin typeface="+mj-ea"/>
              <a:ea typeface="+mj-ea"/>
            </a:endParaRPr>
          </a:p>
          <a:p>
            <a:pPr lvl="0">
              <a:lnSpc>
                <a:spcPct val="120000"/>
              </a:lnSpc>
            </a:pPr>
            <a:r>
              <a:rPr lang="en-US" altLang="zh-CN" dirty="0">
                <a:solidFill>
                  <a:schemeClr val="accent2"/>
                </a:solidFill>
                <a:latin typeface="+mj-ea"/>
                <a:ea typeface="+mj-ea"/>
              </a:rPr>
              <a:t>2024 </a:t>
            </a:r>
            <a:r>
              <a:rPr lang="zh-CN" altLang="en-US" dirty="0">
                <a:solidFill>
                  <a:schemeClr val="accent2"/>
                </a:solidFill>
                <a:latin typeface="+mj-ea"/>
                <a:ea typeface="+mj-ea"/>
              </a:rPr>
              <a:t>年 </a:t>
            </a:r>
            <a:r>
              <a:rPr lang="en-US" altLang="zh-CN" dirty="0">
                <a:solidFill>
                  <a:schemeClr val="accent2"/>
                </a:solidFill>
                <a:latin typeface="+mj-ea"/>
                <a:ea typeface="+mj-ea"/>
              </a:rPr>
              <a:t>10 </a:t>
            </a:r>
            <a:r>
              <a:rPr lang="zh-CN" altLang="en-US" dirty="0">
                <a:solidFill>
                  <a:schemeClr val="accent2"/>
                </a:solidFill>
                <a:latin typeface="+mj-ea"/>
                <a:ea typeface="+mj-ea"/>
              </a:rPr>
              <a:t>月 </a:t>
            </a:r>
            <a:r>
              <a:rPr lang="en-US" altLang="zh-CN" dirty="0">
                <a:solidFill>
                  <a:schemeClr val="accent2"/>
                </a:solidFill>
                <a:latin typeface="+mj-ea"/>
                <a:ea typeface="+mj-ea"/>
              </a:rPr>
              <a:t>31 </a:t>
            </a:r>
            <a:r>
              <a:rPr lang="zh-CN" altLang="en-US" dirty="0">
                <a:solidFill>
                  <a:schemeClr val="accent2"/>
                </a:solidFill>
                <a:latin typeface="+mj-ea"/>
                <a:ea typeface="+mj-ea"/>
              </a:rPr>
              <a:t>日</a:t>
            </a:r>
            <a:endParaRPr lang="en-US" altLang="zh-CN" dirty="0">
              <a:solidFill>
                <a:schemeClr val="accent2"/>
              </a:solidFill>
              <a:latin typeface="+mj-ea"/>
              <a:ea typeface="+mj-ea"/>
            </a:endParaRPr>
          </a:p>
        </p:txBody>
      </p:sp>
      <p:sp>
        <p:nvSpPr>
          <p:cNvPr id="6" name="文本占位符 5">
            <a:extLst>
              <a:ext uri="{FF2B5EF4-FFF2-40B4-BE49-F238E27FC236}">
                <a16:creationId xmlns:a16="http://schemas.microsoft.com/office/drawing/2014/main" id="{CDD6760C-D868-43F4-99FB-1B78C91F8FE1}"/>
              </a:ext>
            </a:extLst>
          </p:cNvPr>
          <p:cNvSpPr>
            <a:spLocks noGrp="1"/>
          </p:cNvSpPr>
          <p:nvPr>
            <p:ph type="body" sz="quarter" idx="13"/>
          </p:nvPr>
        </p:nvSpPr>
        <p:spPr>
          <a:xfrm>
            <a:off x="819375" y="2514046"/>
            <a:ext cx="4458478" cy="532903"/>
          </a:xfrm>
        </p:spPr>
        <p:txBody>
          <a:bodyPr wrap="square">
            <a:spAutoFit/>
          </a:bodyPr>
          <a:lstStyle/>
          <a:p>
            <a:pPr>
              <a:lnSpc>
                <a:spcPct val="125000"/>
              </a:lnSpc>
            </a:pPr>
            <a:r>
              <a:rPr lang="en-US" altLang="zh-CN" sz="1200" dirty="0">
                <a:latin typeface="+mj-ea"/>
                <a:ea typeface="+mj-ea"/>
              </a:rPr>
              <a:t>Key Performance Parameters of Sensors and Their Applications in Different Fields</a:t>
            </a:r>
            <a:endParaRPr lang="ru-RU" sz="1200" dirty="0">
              <a:latin typeface="+mj-ea"/>
              <a:ea typeface="+mj-ea"/>
            </a:endParaRPr>
          </a:p>
        </p:txBody>
      </p:sp>
      <p:pic>
        <p:nvPicPr>
          <p:cNvPr id="12" name="图片占位符 11">
            <a:extLst>
              <a:ext uri="{FF2B5EF4-FFF2-40B4-BE49-F238E27FC236}">
                <a16:creationId xmlns:a16="http://schemas.microsoft.com/office/drawing/2014/main" id="{A93ACF4C-E9B0-426E-B719-A441974AD9CE}"/>
              </a:ext>
            </a:extLst>
          </p:cNvPr>
          <p:cNvPicPr>
            <a:picLocks noGrp="1" noChangeAspect="1"/>
          </p:cNvPicPr>
          <p:nvPr>
            <p:ph type="pic" sz="quarter" idx="21"/>
          </p:nvPr>
        </p:nvPicPr>
        <p:blipFill rotWithShape="1">
          <a:blip r:embed="rId2"/>
          <a:srcRect l="7455" r="7455"/>
          <a:stretch/>
        </p:blipFill>
        <p:spPr/>
      </p:pic>
      <p:pic>
        <p:nvPicPr>
          <p:cNvPr id="14" name="Picture 2">
            <a:extLst>
              <a:ext uri="{FF2B5EF4-FFF2-40B4-BE49-F238E27FC236}">
                <a16:creationId xmlns:a16="http://schemas.microsoft.com/office/drawing/2014/main" id="{3A16D12B-A27D-4FAB-A5B7-8BA6C46D68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1605" y="6401372"/>
            <a:ext cx="1002919" cy="34614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a:extLst>
              <a:ext uri="{FF2B5EF4-FFF2-40B4-BE49-F238E27FC236}">
                <a16:creationId xmlns:a16="http://schemas.microsoft.com/office/drawing/2014/main" id="{AC30E11B-2397-46DC-A18C-36B68F92D19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875" y="6358641"/>
            <a:ext cx="424442" cy="424442"/>
          </a:xfrm>
          <a:prstGeom prst="rect">
            <a:avLst/>
          </a:prstGeom>
          <a:noFill/>
          <a:extLst>
            <a:ext uri="{909E8E84-426E-40DD-AFC4-6F175D3DCCD1}">
              <a14:hiddenFill xmlns:a14="http://schemas.microsoft.com/office/drawing/2010/main">
                <a:solidFill>
                  <a:srgbClr val="FFFFFF"/>
                </a:solidFill>
              </a14:hiddenFill>
            </a:ext>
          </a:extLst>
        </p:spPr>
      </p:pic>
      <p:sp>
        <p:nvSpPr>
          <p:cNvPr id="9" name="文本占位符 2">
            <a:extLst>
              <a:ext uri="{FF2B5EF4-FFF2-40B4-BE49-F238E27FC236}">
                <a16:creationId xmlns:a16="http://schemas.microsoft.com/office/drawing/2014/main" id="{8199765F-7733-4E74-9171-5F186403EECC}"/>
              </a:ext>
            </a:extLst>
          </p:cNvPr>
          <p:cNvSpPr txBox="1">
            <a:spLocks/>
          </p:cNvSpPr>
          <p:nvPr/>
        </p:nvSpPr>
        <p:spPr>
          <a:xfrm>
            <a:off x="873851" y="3579599"/>
            <a:ext cx="3069499" cy="1378967"/>
          </a:xfrm>
          <a:prstGeom prst="rect">
            <a:avLst/>
          </a:prstGeom>
        </p:spPr>
        <p:txBody>
          <a:bodyPr vert="horz" wrap="square" lIns="91440" tIns="45720" rIns="91440" bIns="45720" rtlCol="0" anchor="ctr">
            <a:spAutoFit/>
          </a:bodyPr>
          <a:lstStyle>
            <a:lvl1pPr marL="0" indent="0" algn="l" defTabSz="914400" rtl="0" eaLnBrk="1" latinLnBrk="0" hangingPunct="1">
              <a:lnSpc>
                <a:spcPct val="90000"/>
              </a:lnSpc>
              <a:spcBef>
                <a:spcPts val="1000"/>
              </a:spcBef>
              <a:buFont typeface="Arial" panose="020B0604020202020204" pitchFamily="34" charset="0"/>
              <a:buNone/>
              <a:defRPr sz="1600" b="0" i="0" kern="1200">
                <a:solidFill>
                  <a:schemeClr val="accent3"/>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800" b="1" i="1" kern="1200">
                <a:solidFill>
                  <a:schemeClr val="accent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i="1" kern="1200">
                <a:solidFill>
                  <a:schemeClr val="accent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b="1" i="1" kern="1200">
                <a:solidFill>
                  <a:schemeClr val="accent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b="1" i="1"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200"/>
              </a:lnSpc>
            </a:pPr>
            <a:r>
              <a:rPr lang="en-US" altLang="zh-CN" sz="1400" dirty="0">
                <a:solidFill>
                  <a:schemeClr val="accent2"/>
                </a:solidFill>
                <a:latin typeface="+mj-ea"/>
                <a:ea typeface="+mj-ea"/>
              </a:rPr>
              <a:t>2250758 </a:t>
            </a:r>
            <a:r>
              <a:rPr lang="zh-CN" altLang="en-US" sz="1400" dirty="0">
                <a:solidFill>
                  <a:schemeClr val="accent2"/>
                </a:solidFill>
                <a:latin typeface="+mj-ea"/>
                <a:ea typeface="+mj-ea"/>
              </a:rPr>
              <a:t>林继申</a:t>
            </a:r>
            <a:endParaRPr lang="en-US" altLang="zh-CN" sz="1400" dirty="0">
              <a:solidFill>
                <a:schemeClr val="accent2"/>
              </a:solidFill>
              <a:latin typeface="+mj-ea"/>
              <a:ea typeface="+mj-ea"/>
            </a:endParaRPr>
          </a:p>
          <a:p>
            <a:pPr>
              <a:lnSpc>
                <a:spcPts val="1200"/>
              </a:lnSpc>
            </a:pPr>
            <a:r>
              <a:rPr lang="en-US" altLang="zh-CN" sz="1400" dirty="0">
                <a:solidFill>
                  <a:schemeClr val="accent2"/>
                </a:solidFill>
                <a:latin typeface="+mj-ea"/>
                <a:ea typeface="+mj-ea"/>
              </a:rPr>
              <a:t>2251730 </a:t>
            </a:r>
            <a:r>
              <a:rPr lang="zh-CN" altLang="en-US" sz="1400" dirty="0">
                <a:solidFill>
                  <a:schemeClr val="accent2"/>
                </a:solidFill>
                <a:latin typeface="+mj-ea"/>
                <a:ea typeface="+mj-ea"/>
              </a:rPr>
              <a:t>刘淑仪</a:t>
            </a:r>
            <a:endParaRPr lang="en-US" altLang="zh-CN" sz="1400" dirty="0">
              <a:solidFill>
                <a:schemeClr val="accent2"/>
              </a:solidFill>
              <a:latin typeface="+mj-ea"/>
              <a:ea typeface="+mj-ea"/>
            </a:endParaRPr>
          </a:p>
          <a:p>
            <a:pPr>
              <a:lnSpc>
                <a:spcPts val="1200"/>
              </a:lnSpc>
            </a:pPr>
            <a:r>
              <a:rPr lang="en-US" altLang="zh-CN" sz="1400" dirty="0">
                <a:solidFill>
                  <a:schemeClr val="accent2"/>
                </a:solidFill>
                <a:latin typeface="+mj-ea"/>
                <a:ea typeface="+mj-ea"/>
              </a:rPr>
              <a:t>2254156 </a:t>
            </a:r>
            <a:r>
              <a:rPr lang="zh-CN" altLang="en-US" sz="1400" dirty="0">
                <a:solidFill>
                  <a:schemeClr val="accent2"/>
                </a:solidFill>
                <a:latin typeface="+mj-ea"/>
                <a:ea typeface="+mj-ea"/>
              </a:rPr>
              <a:t>蔡永怡</a:t>
            </a:r>
            <a:endParaRPr lang="en-US" altLang="zh-CN" sz="1400" dirty="0">
              <a:solidFill>
                <a:schemeClr val="accent2"/>
              </a:solidFill>
              <a:latin typeface="+mj-ea"/>
              <a:ea typeface="+mj-ea"/>
            </a:endParaRPr>
          </a:p>
          <a:p>
            <a:pPr>
              <a:lnSpc>
                <a:spcPts val="1200"/>
              </a:lnSpc>
            </a:pPr>
            <a:r>
              <a:rPr lang="en-US" altLang="zh-CN" sz="1400" dirty="0">
                <a:solidFill>
                  <a:schemeClr val="accent2"/>
                </a:solidFill>
                <a:latin typeface="+mj-ea"/>
                <a:ea typeface="+mj-ea"/>
              </a:rPr>
              <a:t>2254269 </a:t>
            </a:r>
            <a:r>
              <a:rPr lang="zh-CN" altLang="en-US" sz="1400" dirty="0">
                <a:solidFill>
                  <a:schemeClr val="accent2"/>
                </a:solidFill>
                <a:latin typeface="+mj-ea"/>
                <a:ea typeface="+mj-ea"/>
              </a:rPr>
              <a:t>吴昊泽</a:t>
            </a:r>
            <a:endParaRPr lang="en-US" altLang="zh-CN" sz="1400" dirty="0">
              <a:solidFill>
                <a:schemeClr val="accent2"/>
              </a:solidFill>
              <a:latin typeface="+mj-ea"/>
              <a:ea typeface="+mj-ea"/>
            </a:endParaRPr>
          </a:p>
          <a:p>
            <a:pPr>
              <a:lnSpc>
                <a:spcPts val="1200"/>
              </a:lnSpc>
            </a:pPr>
            <a:r>
              <a:rPr lang="en-US" altLang="zh-CN" sz="1400" dirty="0">
                <a:solidFill>
                  <a:schemeClr val="accent2"/>
                </a:solidFill>
                <a:latin typeface="+mj-ea"/>
                <a:ea typeface="+mj-ea"/>
              </a:rPr>
              <a:t>2252934 </a:t>
            </a:r>
            <a:r>
              <a:rPr lang="zh-CN" altLang="en-US" sz="1400" dirty="0">
                <a:solidFill>
                  <a:schemeClr val="accent2"/>
                </a:solidFill>
                <a:latin typeface="+mj-ea"/>
                <a:ea typeface="+mj-ea"/>
              </a:rPr>
              <a:t>文达</a:t>
            </a:r>
            <a:endParaRPr lang="en-US" altLang="zh-CN" sz="1400" dirty="0">
              <a:solidFill>
                <a:schemeClr val="accent2"/>
              </a:solidFill>
              <a:latin typeface="+mj-ea"/>
              <a:ea typeface="+mj-ea"/>
            </a:endParaRPr>
          </a:p>
        </p:txBody>
      </p:sp>
      <p:sp>
        <p:nvSpPr>
          <p:cNvPr id="10" name="标题 1">
            <a:extLst>
              <a:ext uri="{FF2B5EF4-FFF2-40B4-BE49-F238E27FC236}">
                <a16:creationId xmlns:a16="http://schemas.microsoft.com/office/drawing/2014/main" id="{237E84C8-2AF1-445C-A775-B08775CA2EBA}"/>
              </a:ext>
            </a:extLst>
          </p:cNvPr>
          <p:cNvSpPr txBox="1">
            <a:spLocks/>
          </p:cNvSpPr>
          <p:nvPr/>
        </p:nvSpPr>
        <p:spPr>
          <a:xfrm>
            <a:off x="819375" y="769434"/>
            <a:ext cx="5690680" cy="1036181"/>
          </a:xfrm>
          <a:prstGeom prst="rect">
            <a:avLst/>
          </a:prstGeom>
        </p:spPr>
        <p:txBody>
          <a:bodyPr vert="horz" lIns="91440" tIns="45720" rIns="91440" bIns="45720" rtlCol="0" anchor="ctr">
            <a:spAutoFit/>
          </a:bodyPr>
          <a:lstStyle>
            <a:lvl1pPr algn="l" defTabSz="914400" rtl="0" eaLnBrk="1" latinLnBrk="0" hangingPunct="1">
              <a:lnSpc>
                <a:spcPct val="90000"/>
              </a:lnSpc>
              <a:spcBef>
                <a:spcPct val="0"/>
              </a:spcBef>
              <a:buNone/>
              <a:defRPr sz="6000" b="1" kern="1200">
                <a:gradFill>
                  <a:gsLst>
                    <a:gs pos="0">
                      <a:schemeClr val="accent1"/>
                    </a:gs>
                    <a:gs pos="100000">
                      <a:schemeClr val="accent3"/>
                    </a:gs>
                  </a:gsLst>
                  <a:lin ang="0" scaled="1"/>
                </a:gradFill>
                <a:latin typeface="+mj-lt"/>
                <a:ea typeface="+mj-ea"/>
                <a:cs typeface="+mj-cs"/>
              </a:defRPr>
            </a:lvl1pPr>
          </a:lstStyle>
          <a:p>
            <a:pPr>
              <a:lnSpc>
                <a:spcPct val="125000"/>
              </a:lnSpc>
            </a:pPr>
            <a:r>
              <a:rPr lang="zh-CN" altLang="en-US" sz="5400" dirty="0">
                <a:latin typeface="+mj-ea"/>
              </a:rPr>
              <a:t>感谢垂听！</a:t>
            </a:r>
            <a:endParaRPr lang="ru-RU" sz="5400" dirty="0">
              <a:latin typeface="+mj-ea"/>
            </a:endParaRPr>
          </a:p>
        </p:txBody>
      </p:sp>
    </p:spTree>
    <p:extLst>
      <p:ext uri="{BB962C8B-B14F-4D97-AF65-F5344CB8AC3E}">
        <p14:creationId xmlns:p14="http://schemas.microsoft.com/office/powerpoint/2010/main" val="30895744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D9434DEA-4ED4-41EC-837D-BEE48EE08318}"/>
              </a:ext>
            </a:extLst>
          </p:cNvPr>
          <p:cNvSpPr>
            <a:spLocks noGrp="1"/>
          </p:cNvSpPr>
          <p:nvPr>
            <p:ph type="sldNum" sz="quarter" idx="12"/>
          </p:nvPr>
        </p:nvSpPr>
        <p:spPr>
          <a:xfrm>
            <a:off x="10804358" y="5876271"/>
            <a:ext cx="549442" cy="246221"/>
          </a:xfrm>
        </p:spPr>
        <p:txBody>
          <a:bodyPr>
            <a:spAutoFit/>
          </a:bodyPr>
          <a:lstStyle/>
          <a:p>
            <a:fld id="{D495E168-DA5E-4888-8D8A-92B118324C14}" type="slidenum">
              <a:rPr lang="ru-RU" smtClean="0">
                <a:latin typeface="+mj-ea"/>
                <a:ea typeface="+mj-ea"/>
              </a:rPr>
              <a:t>3</a:t>
            </a:fld>
            <a:endParaRPr lang="ru-RU" dirty="0">
              <a:latin typeface="+mj-ea"/>
              <a:ea typeface="+mj-ea"/>
            </a:endParaRPr>
          </a:p>
        </p:txBody>
      </p:sp>
      <p:sp>
        <p:nvSpPr>
          <p:cNvPr id="7" name="标题 6">
            <a:extLst>
              <a:ext uri="{FF2B5EF4-FFF2-40B4-BE49-F238E27FC236}">
                <a16:creationId xmlns:a16="http://schemas.microsoft.com/office/drawing/2014/main" id="{9A9A2228-2422-4001-A015-435E8391C0D5}"/>
              </a:ext>
            </a:extLst>
          </p:cNvPr>
          <p:cNvSpPr>
            <a:spLocks noGrp="1"/>
          </p:cNvSpPr>
          <p:nvPr>
            <p:ph type="title"/>
          </p:nvPr>
        </p:nvSpPr>
        <p:spPr>
          <a:xfrm>
            <a:off x="838200" y="373782"/>
            <a:ext cx="9050518" cy="480131"/>
          </a:xfrm>
        </p:spPr>
        <p:txBody>
          <a:bodyPr>
            <a:spAutoFit/>
          </a:bodyPr>
          <a:lstStyle/>
          <a:p>
            <a:r>
              <a:rPr lang="zh-CN" altLang="en-US" sz="2800" dirty="0">
                <a:latin typeface="+mj-ea"/>
              </a:rPr>
              <a:t>直线位移传感器：</a:t>
            </a:r>
            <a:r>
              <a:rPr lang="en-US" altLang="zh-CN" sz="2800" dirty="0" err="1">
                <a:latin typeface="+mj-ea"/>
              </a:rPr>
              <a:t>SensorCube</a:t>
            </a:r>
            <a:r>
              <a:rPr lang="en-US" altLang="zh-CN" sz="2800" dirty="0">
                <a:latin typeface="+mj-ea"/>
              </a:rPr>
              <a:t> SC1NA1A502</a:t>
            </a:r>
            <a:endParaRPr lang="zh-CN" altLang="en-US" sz="2800" dirty="0">
              <a:latin typeface="+mj-ea"/>
            </a:endParaRPr>
          </a:p>
        </p:txBody>
      </p:sp>
      <p:pic>
        <p:nvPicPr>
          <p:cNvPr id="11" name="Picture 2">
            <a:extLst>
              <a:ext uri="{FF2B5EF4-FFF2-40B4-BE49-F238E27FC236}">
                <a16:creationId xmlns:a16="http://schemas.microsoft.com/office/drawing/2014/main" id="{B02BC71B-87AC-406C-8152-5CF0EB4620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1605" y="6401372"/>
            <a:ext cx="1002919" cy="34614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a:extLst>
              <a:ext uri="{FF2B5EF4-FFF2-40B4-BE49-F238E27FC236}">
                <a16:creationId xmlns:a16="http://schemas.microsoft.com/office/drawing/2014/main" id="{2545F1B4-21AD-4649-ADFF-49E84A0EF9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875" y="6358641"/>
            <a:ext cx="424442" cy="424442"/>
          </a:xfrm>
          <a:prstGeom prst="rect">
            <a:avLst/>
          </a:prstGeom>
          <a:noFill/>
          <a:extLst>
            <a:ext uri="{909E8E84-426E-40DD-AFC4-6F175D3DCCD1}">
              <a14:hiddenFill xmlns:a14="http://schemas.microsoft.com/office/drawing/2010/main">
                <a:solidFill>
                  <a:srgbClr val="FFFFFF"/>
                </a:solidFill>
              </a14:hiddenFill>
            </a:ext>
          </a:extLst>
        </p:spPr>
      </p:pic>
      <p:pic>
        <p:nvPicPr>
          <p:cNvPr id="6" name="图片 5" descr="5K Potentiometer NEI Sensorcube 3/8&quot; Shaft | eBay">
            <a:extLst>
              <a:ext uri="{FF2B5EF4-FFF2-40B4-BE49-F238E27FC236}">
                <a16:creationId xmlns:a16="http://schemas.microsoft.com/office/drawing/2014/main" id="{58ED81A5-AFFF-4585-9ABB-148117509074}"/>
              </a:ext>
            </a:extLst>
          </p:cNvPr>
          <p:cNvPicPr/>
          <p:nvPr/>
        </p:nvPicPr>
        <p:blipFill rotWithShape="1">
          <a:blip r:embed="rId4" cstate="print">
            <a:extLst>
              <a:ext uri="{28A0092B-C50C-407E-A947-70E740481C1C}">
                <a14:useLocalDpi xmlns:a14="http://schemas.microsoft.com/office/drawing/2010/main" val="0"/>
              </a:ext>
            </a:extLst>
          </a:blip>
          <a:srcRect l="10208" t="11894" r="23240" b="9739"/>
          <a:stretch/>
        </p:blipFill>
        <p:spPr bwMode="auto">
          <a:xfrm>
            <a:off x="8830350" y="2567784"/>
            <a:ext cx="2967950" cy="3008744"/>
          </a:xfrm>
          <a:prstGeom prst="rect">
            <a:avLst/>
          </a:prstGeom>
          <a:noFill/>
          <a:ln>
            <a:noFill/>
          </a:ln>
        </p:spPr>
      </p:pic>
      <p:sp>
        <p:nvSpPr>
          <p:cNvPr id="9" name="文本框 8">
            <a:extLst>
              <a:ext uri="{FF2B5EF4-FFF2-40B4-BE49-F238E27FC236}">
                <a16:creationId xmlns:a16="http://schemas.microsoft.com/office/drawing/2014/main" id="{FA27FB4E-9093-4537-AF46-8D79EF85FCEB}"/>
              </a:ext>
            </a:extLst>
          </p:cNvPr>
          <p:cNvSpPr txBox="1"/>
          <p:nvPr/>
        </p:nvSpPr>
        <p:spPr>
          <a:xfrm>
            <a:off x="838200" y="1756553"/>
            <a:ext cx="4784124" cy="4111510"/>
          </a:xfrm>
          <a:prstGeom prst="rect">
            <a:avLst/>
          </a:prstGeom>
          <a:noFill/>
        </p:spPr>
        <p:txBody>
          <a:bodyPr wrap="square">
            <a:spAutoFit/>
          </a:bodyPr>
          <a:lstStyle/>
          <a:p>
            <a:pPr algn="just">
              <a:lnSpc>
                <a:spcPct val="150000"/>
              </a:lnSpc>
            </a:pPr>
            <a:r>
              <a:rPr lang="en-US" altLang="zh-CN" sz="1600" dirty="0">
                <a:effectLst/>
                <a:latin typeface="+mj-ea"/>
                <a:ea typeface="+mj-ea"/>
                <a:cs typeface="Times New Roman" panose="02020603050405020304" pitchFamily="18" charset="0"/>
              </a:rPr>
              <a:t>Honeywell</a:t>
            </a:r>
            <a:r>
              <a:rPr lang="zh-CN" altLang="zh-CN" sz="1600" dirty="0">
                <a:effectLst/>
                <a:latin typeface="+mj-ea"/>
                <a:ea typeface="+mj-ea"/>
                <a:cs typeface="Times New Roman" panose="02020603050405020304" pitchFamily="18" charset="0"/>
              </a:rPr>
              <a:t>的</a:t>
            </a:r>
            <a:r>
              <a:rPr lang="en-US" altLang="zh-CN" sz="1600" dirty="0" err="1">
                <a:effectLst/>
                <a:latin typeface="+mj-ea"/>
                <a:ea typeface="+mj-ea"/>
                <a:cs typeface="Times New Roman" panose="02020603050405020304" pitchFamily="18" charset="0"/>
              </a:rPr>
              <a:t>SensorCube</a:t>
            </a:r>
            <a:r>
              <a:rPr lang="zh-CN" altLang="zh-CN" sz="1600" dirty="0">
                <a:effectLst/>
                <a:latin typeface="+mj-ea"/>
                <a:ea typeface="+mj-ea"/>
                <a:cs typeface="Times New Roman" panose="02020603050405020304" pitchFamily="18" charset="0"/>
              </a:rPr>
              <a:t>系列是一种工业级、高精度的旋转位置传感器，专为满足严苛工业应用中的精确位置反馈需求而设计。这些传感器以其小巧的尺寸、长寿命和出色的电气性能而著称，能够在高冲击和振动环境中稳定运行。</a:t>
            </a:r>
            <a:r>
              <a:rPr lang="en-US" altLang="zh-CN" sz="1600" dirty="0" err="1">
                <a:effectLst/>
                <a:latin typeface="+mj-ea"/>
                <a:ea typeface="+mj-ea"/>
                <a:cs typeface="Times New Roman" panose="02020603050405020304" pitchFamily="18" charset="0"/>
              </a:rPr>
              <a:t>SensorCube</a:t>
            </a:r>
            <a:r>
              <a:rPr lang="zh-CN" altLang="zh-CN" sz="1600" dirty="0">
                <a:effectLst/>
                <a:latin typeface="+mj-ea"/>
                <a:ea typeface="+mj-ea"/>
                <a:cs typeface="Times New Roman" panose="02020603050405020304" pitchFamily="18" charset="0"/>
              </a:rPr>
              <a:t>系列传感器以其密封设计，能够抵抗恶劣介质如波峰焊和</a:t>
            </a:r>
            <a:r>
              <a:rPr lang="en-US" altLang="zh-CN" sz="1600" dirty="0">
                <a:effectLst/>
                <a:latin typeface="+mj-ea"/>
                <a:ea typeface="+mj-ea"/>
                <a:cs typeface="Times New Roman" panose="02020603050405020304" pitchFamily="18" charset="0"/>
              </a:rPr>
              <a:t>PCB</a:t>
            </a:r>
            <a:r>
              <a:rPr lang="zh-CN" altLang="zh-CN" sz="1600" dirty="0">
                <a:effectLst/>
                <a:latin typeface="+mj-ea"/>
                <a:ea typeface="+mj-ea"/>
                <a:cs typeface="Times New Roman" panose="02020603050405020304" pitchFamily="18" charset="0"/>
              </a:rPr>
              <a:t>清洗化学品的侵蚀。它们以简单模拟输出的形式提供高幅度、低噪声的输出信号，同时具备低功耗的特点。这些传感器广泛应用于需要精确位置测量的场合，如伺服控制系统，并且因其高性价比而被众多财富</a:t>
            </a:r>
            <a:r>
              <a:rPr lang="en-US" altLang="zh-CN" sz="1600" dirty="0">
                <a:effectLst/>
                <a:latin typeface="+mj-ea"/>
                <a:ea typeface="+mj-ea"/>
                <a:cs typeface="Times New Roman" panose="02020603050405020304" pitchFamily="18" charset="0"/>
              </a:rPr>
              <a:t>100</a:t>
            </a:r>
            <a:r>
              <a:rPr lang="zh-CN" altLang="zh-CN" sz="1600" dirty="0">
                <a:effectLst/>
                <a:latin typeface="+mj-ea"/>
                <a:ea typeface="+mj-ea"/>
                <a:cs typeface="Times New Roman" panose="02020603050405020304" pitchFamily="18" charset="0"/>
              </a:rPr>
              <a:t>强公司所认可</a:t>
            </a:r>
            <a:r>
              <a:rPr lang="zh-CN" altLang="en-US" sz="1600" dirty="0">
                <a:latin typeface="+mj-ea"/>
                <a:ea typeface="+mj-ea"/>
                <a:cs typeface="Times New Roman" panose="02020603050405020304" pitchFamily="18" charset="0"/>
              </a:rPr>
              <a:t>。</a:t>
            </a:r>
            <a:endParaRPr lang="zh-CN" altLang="en-US" sz="1600" dirty="0">
              <a:latin typeface="+mj-ea"/>
              <a:ea typeface="+mj-ea"/>
            </a:endParaRPr>
          </a:p>
        </p:txBody>
      </p:sp>
      <p:sp>
        <p:nvSpPr>
          <p:cNvPr id="10" name="标题 6">
            <a:extLst>
              <a:ext uri="{FF2B5EF4-FFF2-40B4-BE49-F238E27FC236}">
                <a16:creationId xmlns:a16="http://schemas.microsoft.com/office/drawing/2014/main" id="{90B60325-3E34-46BE-B281-FA0C1072BD6B}"/>
              </a:ext>
            </a:extLst>
          </p:cNvPr>
          <p:cNvSpPr txBox="1">
            <a:spLocks/>
          </p:cNvSpPr>
          <p:nvPr/>
        </p:nvSpPr>
        <p:spPr>
          <a:xfrm>
            <a:off x="838200" y="1387221"/>
            <a:ext cx="4784124" cy="369332"/>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sz="4000" b="1" kern="1200">
                <a:gradFill>
                  <a:gsLst>
                    <a:gs pos="0">
                      <a:schemeClr val="accent1"/>
                    </a:gs>
                    <a:gs pos="100000">
                      <a:schemeClr val="accent3"/>
                    </a:gs>
                  </a:gsLst>
                  <a:lin ang="0" scaled="1"/>
                </a:gradFill>
                <a:latin typeface="+mj-lt"/>
                <a:ea typeface="+mj-ea"/>
                <a:cs typeface="+mj-cs"/>
              </a:defRPr>
            </a:lvl1pPr>
          </a:lstStyle>
          <a:p>
            <a:r>
              <a:rPr lang="zh-CN" altLang="en-US" sz="2000" dirty="0">
                <a:latin typeface="+mj-ea"/>
              </a:rPr>
              <a:t>概述</a:t>
            </a:r>
          </a:p>
        </p:txBody>
      </p:sp>
      <p:sp>
        <p:nvSpPr>
          <p:cNvPr id="12" name="标题 6">
            <a:extLst>
              <a:ext uri="{FF2B5EF4-FFF2-40B4-BE49-F238E27FC236}">
                <a16:creationId xmlns:a16="http://schemas.microsoft.com/office/drawing/2014/main" id="{5499E25C-FF19-459D-8D2B-A8AA30CCCBE2}"/>
              </a:ext>
            </a:extLst>
          </p:cNvPr>
          <p:cNvSpPr txBox="1">
            <a:spLocks/>
          </p:cNvSpPr>
          <p:nvPr/>
        </p:nvSpPr>
        <p:spPr>
          <a:xfrm>
            <a:off x="5854700" y="1387221"/>
            <a:ext cx="4034018" cy="369332"/>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sz="4000" b="1" kern="1200">
                <a:gradFill>
                  <a:gsLst>
                    <a:gs pos="0">
                      <a:schemeClr val="accent1"/>
                    </a:gs>
                    <a:gs pos="100000">
                      <a:schemeClr val="accent3"/>
                    </a:gs>
                  </a:gsLst>
                  <a:lin ang="0" scaled="1"/>
                </a:gradFill>
                <a:latin typeface="+mj-lt"/>
                <a:ea typeface="+mj-ea"/>
                <a:cs typeface="+mj-cs"/>
              </a:defRPr>
            </a:lvl1pPr>
          </a:lstStyle>
          <a:p>
            <a:r>
              <a:rPr lang="zh-CN" altLang="en-US" sz="2000" dirty="0">
                <a:latin typeface="+mj-ea"/>
              </a:rPr>
              <a:t>工作原理</a:t>
            </a:r>
          </a:p>
        </p:txBody>
      </p:sp>
      <p:sp>
        <p:nvSpPr>
          <p:cNvPr id="14" name="文本框 13">
            <a:extLst>
              <a:ext uri="{FF2B5EF4-FFF2-40B4-BE49-F238E27FC236}">
                <a16:creationId xmlns:a16="http://schemas.microsoft.com/office/drawing/2014/main" id="{95032440-2558-4C58-91F4-1E7B5401D5CC}"/>
              </a:ext>
            </a:extLst>
          </p:cNvPr>
          <p:cNvSpPr txBox="1"/>
          <p:nvPr/>
        </p:nvSpPr>
        <p:spPr>
          <a:xfrm>
            <a:off x="5854700" y="1756553"/>
            <a:ext cx="4034018" cy="787523"/>
          </a:xfrm>
          <a:prstGeom prst="rect">
            <a:avLst/>
          </a:prstGeom>
          <a:noFill/>
        </p:spPr>
        <p:txBody>
          <a:bodyPr wrap="square">
            <a:spAutoFit/>
          </a:bodyPr>
          <a:lstStyle/>
          <a:p>
            <a:pPr algn="just">
              <a:lnSpc>
                <a:spcPct val="150000"/>
              </a:lnSpc>
            </a:pPr>
            <a:r>
              <a:rPr lang="zh-CN" altLang="en-US" sz="1600" dirty="0">
                <a:effectLst/>
                <a:latin typeface="+mj-ea"/>
                <a:ea typeface="+mj-ea"/>
                <a:cs typeface="Times New Roman" panose="02020603050405020304" pitchFamily="18" charset="0"/>
              </a:rPr>
              <a:t>该传感器使用电位计或霍尔效应技术，将物体的线性位移转换为电信号。</a:t>
            </a:r>
            <a:endParaRPr lang="zh-CN" altLang="en-US" sz="1600" dirty="0">
              <a:latin typeface="+mj-ea"/>
              <a:ea typeface="+mj-ea"/>
            </a:endParaRPr>
          </a:p>
        </p:txBody>
      </p:sp>
      <p:sp>
        <p:nvSpPr>
          <p:cNvPr id="15" name="标题 6">
            <a:extLst>
              <a:ext uri="{FF2B5EF4-FFF2-40B4-BE49-F238E27FC236}">
                <a16:creationId xmlns:a16="http://schemas.microsoft.com/office/drawing/2014/main" id="{86106681-6A74-4732-979B-F8874A3F98B8}"/>
              </a:ext>
            </a:extLst>
          </p:cNvPr>
          <p:cNvSpPr txBox="1">
            <a:spLocks/>
          </p:cNvSpPr>
          <p:nvPr/>
        </p:nvSpPr>
        <p:spPr>
          <a:xfrm>
            <a:off x="5854700" y="2755065"/>
            <a:ext cx="4034018" cy="369332"/>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sz="4000" b="1" kern="1200">
                <a:gradFill>
                  <a:gsLst>
                    <a:gs pos="0">
                      <a:schemeClr val="accent1"/>
                    </a:gs>
                    <a:gs pos="100000">
                      <a:schemeClr val="accent3"/>
                    </a:gs>
                  </a:gsLst>
                  <a:lin ang="0" scaled="1"/>
                </a:gradFill>
                <a:latin typeface="+mj-lt"/>
                <a:ea typeface="+mj-ea"/>
                <a:cs typeface="+mj-cs"/>
              </a:defRPr>
            </a:lvl1pPr>
          </a:lstStyle>
          <a:p>
            <a:r>
              <a:rPr lang="zh-CN" altLang="en-US" sz="2000" dirty="0">
                <a:latin typeface="+mj-ea"/>
              </a:rPr>
              <a:t>应用场景</a:t>
            </a:r>
          </a:p>
        </p:txBody>
      </p:sp>
      <p:sp>
        <p:nvSpPr>
          <p:cNvPr id="16" name="文本框 15">
            <a:extLst>
              <a:ext uri="{FF2B5EF4-FFF2-40B4-BE49-F238E27FC236}">
                <a16:creationId xmlns:a16="http://schemas.microsoft.com/office/drawing/2014/main" id="{6786AC8D-32A5-4B0F-8C84-0646D7D621C3}"/>
              </a:ext>
            </a:extLst>
          </p:cNvPr>
          <p:cNvSpPr txBox="1"/>
          <p:nvPr/>
        </p:nvSpPr>
        <p:spPr>
          <a:xfrm>
            <a:off x="5854700" y="3124397"/>
            <a:ext cx="4034018" cy="1526187"/>
          </a:xfrm>
          <a:prstGeom prst="rect">
            <a:avLst/>
          </a:prstGeom>
          <a:noFill/>
        </p:spPr>
        <p:txBody>
          <a:bodyPr wrap="square">
            <a:spAutoFit/>
          </a:bodyPr>
          <a:lstStyle/>
          <a:p>
            <a:pPr marL="342900" indent="-342900" algn="just">
              <a:lnSpc>
                <a:spcPct val="150000"/>
              </a:lnSpc>
              <a:buFont typeface="+mj-ea"/>
              <a:buAutoNum type="circleNumDbPlain"/>
            </a:pPr>
            <a:r>
              <a:rPr lang="zh-CN" altLang="en-US" sz="1600" dirty="0">
                <a:effectLst/>
                <a:latin typeface="+mj-ea"/>
                <a:ea typeface="+mj-ea"/>
                <a:cs typeface="Times New Roman" panose="02020603050405020304" pitchFamily="18" charset="0"/>
              </a:rPr>
              <a:t>面板控制</a:t>
            </a:r>
          </a:p>
          <a:p>
            <a:pPr marL="342900" indent="-342900" algn="just">
              <a:lnSpc>
                <a:spcPct val="150000"/>
              </a:lnSpc>
              <a:buFont typeface="+mj-ea"/>
              <a:buAutoNum type="circleNumDbPlain"/>
            </a:pPr>
            <a:r>
              <a:rPr lang="zh-CN" altLang="en-US" sz="1600" dirty="0">
                <a:effectLst/>
                <a:latin typeface="+mj-ea"/>
                <a:ea typeface="+mj-ea"/>
                <a:cs typeface="Times New Roman" panose="02020603050405020304" pitchFamily="18" charset="0"/>
              </a:rPr>
              <a:t>阀门位置反馈</a:t>
            </a:r>
            <a:endParaRPr lang="en-US" altLang="zh-CN" sz="1600" dirty="0">
              <a:effectLst/>
              <a:latin typeface="+mj-ea"/>
              <a:ea typeface="+mj-ea"/>
              <a:cs typeface="Times New Roman" panose="02020603050405020304" pitchFamily="18" charset="0"/>
            </a:endParaRPr>
          </a:p>
          <a:p>
            <a:pPr marL="342900" indent="-342900" algn="just">
              <a:lnSpc>
                <a:spcPct val="150000"/>
              </a:lnSpc>
              <a:buFont typeface="+mj-ea"/>
              <a:buAutoNum type="circleNumDbPlain"/>
            </a:pPr>
            <a:r>
              <a:rPr lang="zh-CN" altLang="en-US" sz="1600" dirty="0">
                <a:effectLst/>
                <a:latin typeface="+mj-ea"/>
                <a:ea typeface="+mj-ea"/>
                <a:cs typeface="Times New Roman" panose="02020603050405020304" pitchFamily="18" charset="0"/>
              </a:rPr>
              <a:t>仪表设备</a:t>
            </a:r>
            <a:endParaRPr lang="en-US" altLang="zh-CN" sz="1600" dirty="0">
              <a:effectLst/>
              <a:latin typeface="+mj-ea"/>
              <a:ea typeface="+mj-ea"/>
              <a:cs typeface="Times New Roman" panose="02020603050405020304" pitchFamily="18" charset="0"/>
            </a:endParaRPr>
          </a:p>
          <a:p>
            <a:pPr marL="342900" indent="-342900" algn="just">
              <a:lnSpc>
                <a:spcPct val="150000"/>
              </a:lnSpc>
              <a:buFont typeface="+mj-ea"/>
              <a:buAutoNum type="circleNumDbPlain"/>
            </a:pPr>
            <a:r>
              <a:rPr lang="zh-CN" altLang="en-US" sz="1600" dirty="0">
                <a:effectLst/>
                <a:latin typeface="+mj-ea"/>
                <a:ea typeface="+mj-ea"/>
                <a:cs typeface="Times New Roman" panose="02020603050405020304" pitchFamily="18" charset="0"/>
              </a:rPr>
              <a:t>越野车辆</a:t>
            </a:r>
          </a:p>
        </p:txBody>
      </p:sp>
    </p:spTree>
    <p:extLst>
      <p:ext uri="{BB962C8B-B14F-4D97-AF65-F5344CB8AC3E}">
        <p14:creationId xmlns:p14="http://schemas.microsoft.com/office/powerpoint/2010/main" val="40415793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D9434DEA-4ED4-41EC-837D-BEE48EE08318}"/>
              </a:ext>
            </a:extLst>
          </p:cNvPr>
          <p:cNvSpPr>
            <a:spLocks noGrp="1"/>
          </p:cNvSpPr>
          <p:nvPr>
            <p:ph type="sldNum" sz="quarter" idx="12"/>
          </p:nvPr>
        </p:nvSpPr>
        <p:spPr>
          <a:xfrm>
            <a:off x="10804358" y="5876271"/>
            <a:ext cx="549442" cy="246221"/>
          </a:xfrm>
        </p:spPr>
        <p:txBody>
          <a:bodyPr>
            <a:spAutoFit/>
          </a:bodyPr>
          <a:lstStyle/>
          <a:p>
            <a:fld id="{D495E168-DA5E-4888-8D8A-92B118324C14}" type="slidenum">
              <a:rPr lang="ru-RU" smtClean="0">
                <a:latin typeface="+mj-ea"/>
                <a:ea typeface="+mj-ea"/>
              </a:rPr>
              <a:t>4</a:t>
            </a:fld>
            <a:endParaRPr lang="ru-RU" dirty="0">
              <a:latin typeface="+mj-ea"/>
              <a:ea typeface="+mj-ea"/>
            </a:endParaRPr>
          </a:p>
        </p:txBody>
      </p:sp>
      <p:sp>
        <p:nvSpPr>
          <p:cNvPr id="7" name="标题 6">
            <a:extLst>
              <a:ext uri="{FF2B5EF4-FFF2-40B4-BE49-F238E27FC236}">
                <a16:creationId xmlns:a16="http://schemas.microsoft.com/office/drawing/2014/main" id="{9A9A2228-2422-4001-A015-435E8391C0D5}"/>
              </a:ext>
            </a:extLst>
          </p:cNvPr>
          <p:cNvSpPr>
            <a:spLocks noGrp="1"/>
          </p:cNvSpPr>
          <p:nvPr>
            <p:ph type="title"/>
          </p:nvPr>
        </p:nvSpPr>
        <p:spPr>
          <a:xfrm>
            <a:off x="838200" y="373782"/>
            <a:ext cx="9050518" cy="480131"/>
          </a:xfrm>
        </p:spPr>
        <p:txBody>
          <a:bodyPr>
            <a:spAutoFit/>
          </a:bodyPr>
          <a:lstStyle/>
          <a:p>
            <a:r>
              <a:rPr lang="zh-CN" altLang="en-US" sz="2800" dirty="0">
                <a:latin typeface="+mj-ea"/>
              </a:rPr>
              <a:t>直线位移传感器：</a:t>
            </a:r>
            <a:r>
              <a:rPr lang="en-US" altLang="zh-CN" sz="2800" dirty="0" err="1">
                <a:latin typeface="+mj-ea"/>
              </a:rPr>
              <a:t>SensorCube</a:t>
            </a:r>
            <a:r>
              <a:rPr lang="en-US" altLang="zh-CN" sz="2800" dirty="0">
                <a:latin typeface="+mj-ea"/>
              </a:rPr>
              <a:t> SC1NA1A502</a:t>
            </a:r>
            <a:endParaRPr lang="zh-CN" altLang="en-US" sz="2800" dirty="0">
              <a:latin typeface="+mj-ea"/>
            </a:endParaRPr>
          </a:p>
        </p:txBody>
      </p:sp>
      <p:pic>
        <p:nvPicPr>
          <p:cNvPr id="11" name="Picture 2">
            <a:extLst>
              <a:ext uri="{FF2B5EF4-FFF2-40B4-BE49-F238E27FC236}">
                <a16:creationId xmlns:a16="http://schemas.microsoft.com/office/drawing/2014/main" id="{B02BC71B-87AC-406C-8152-5CF0EB4620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1605" y="6401372"/>
            <a:ext cx="1002919" cy="34614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a:extLst>
              <a:ext uri="{FF2B5EF4-FFF2-40B4-BE49-F238E27FC236}">
                <a16:creationId xmlns:a16="http://schemas.microsoft.com/office/drawing/2014/main" id="{2545F1B4-21AD-4649-ADFF-49E84A0EF9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875" y="6358641"/>
            <a:ext cx="424442" cy="424442"/>
          </a:xfrm>
          <a:prstGeom prst="rect">
            <a:avLst/>
          </a:prstGeom>
          <a:noFill/>
          <a:extLst>
            <a:ext uri="{909E8E84-426E-40DD-AFC4-6F175D3DCCD1}">
              <a14:hiddenFill xmlns:a14="http://schemas.microsoft.com/office/drawing/2010/main">
                <a:solidFill>
                  <a:srgbClr val="FFFFFF"/>
                </a:solidFill>
              </a14:hiddenFill>
            </a:ext>
          </a:extLst>
        </p:spPr>
      </p:pic>
      <p:sp>
        <p:nvSpPr>
          <p:cNvPr id="10" name="标题 6">
            <a:extLst>
              <a:ext uri="{FF2B5EF4-FFF2-40B4-BE49-F238E27FC236}">
                <a16:creationId xmlns:a16="http://schemas.microsoft.com/office/drawing/2014/main" id="{90B60325-3E34-46BE-B281-FA0C1072BD6B}"/>
              </a:ext>
            </a:extLst>
          </p:cNvPr>
          <p:cNvSpPr txBox="1">
            <a:spLocks/>
          </p:cNvSpPr>
          <p:nvPr/>
        </p:nvSpPr>
        <p:spPr>
          <a:xfrm>
            <a:off x="838200" y="1387221"/>
            <a:ext cx="4784124" cy="369332"/>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sz="4000" b="1" kern="1200">
                <a:gradFill>
                  <a:gsLst>
                    <a:gs pos="0">
                      <a:schemeClr val="accent1"/>
                    </a:gs>
                    <a:gs pos="100000">
                      <a:schemeClr val="accent3"/>
                    </a:gs>
                  </a:gsLst>
                  <a:lin ang="0" scaled="1"/>
                </a:gradFill>
                <a:latin typeface="+mj-lt"/>
                <a:ea typeface="+mj-ea"/>
                <a:cs typeface="+mj-cs"/>
              </a:defRPr>
            </a:lvl1pPr>
          </a:lstStyle>
          <a:p>
            <a:r>
              <a:rPr lang="zh-CN" altLang="en-US" sz="2000" dirty="0">
                <a:latin typeface="+mj-ea"/>
              </a:rPr>
              <a:t>参数</a:t>
            </a:r>
          </a:p>
        </p:txBody>
      </p:sp>
      <p:sp>
        <p:nvSpPr>
          <p:cNvPr id="12" name="标题 6">
            <a:extLst>
              <a:ext uri="{FF2B5EF4-FFF2-40B4-BE49-F238E27FC236}">
                <a16:creationId xmlns:a16="http://schemas.microsoft.com/office/drawing/2014/main" id="{5499E25C-FF19-459D-8D2B-A8AA30CCCBE2}"/>
              </a:ext>
            </a:extLst>
          </p:cNvPr>
          <p:cNvSpPr txBox="1">
            <a:spLocks/>
          </p:cNvSpPr>
          <p:nvPr/>
        </p:nvSpPr>
        <p:spPr>
          <a:xfrm>
            <a:off x="6817896" y="1387221"/>
            <a:ext cx="4034018" cy="369332"/>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sz="4000" b="1" kern="1200">
                <a:gradFill>
                  <a:gsLst>
                    <a:gs pos="0">
                      <a:schemeClr val="accent1"/>
                    </a:gs>
                    <a:gs pos="100000">
                      <a:schemeClr val="accent3"/>
                    </a:gs>
                  </a:gsLst>
                  <a:lin ang="0" scaled="1"/>
                </a:gradFill>
                <a:latin typeface="+mj-lt"/>
                <a:ea typeface="+mj-ea"/>
                <a:cs typeface="+mj-cs"/>
              </a:defRPr>
            </a:lvl1pPr>
          </a:lstStyle>
          <a:p>
            <a:r>
              <a:rPr lang="zh-CN" altLang="en-US" sz="2000" dirty="0">
                <a:latin typeface="+mj-ea"/>
              </a:rPr>
              <a:t>性能</a:t>
            </a:r>
          </a:p>
        </p:txBody>
      </p:sp>
      <p:pic>
        <p:nvPicPr>
          <p:cNvPr id="18" name="图片 17">
            <a:extLst>
              <a:ext uri="{FF2B5EF4-FFF2-40B4-BE49-F238E27FC236}">
                <a16:creationId xmlns:a16="http://schemas.microsoft.com/office/drawing/2014/main" id="{38D14547-1CBB-4B19-BD95-D67DD53B47A4}"/>
              </a:ext>
            </a:extLst>
          </p:cNvPr>
          <p:cNvPicPr>
            <a:picLocks noChangeAspect="1"/>
          </p:cNvPicPr>
          <p:nvPr/>
        </p:nvPicPr>
        <p:blipFill>
          <a:blip r:embed="rId4"/>
          <a:stretch>
            <a:fillRect/>
          </a:stretch>
        </p:blipFill>
        <p:spPr>
          <a:xfrm>
            <a:off x="838200" y="2039122"/>
            <a:ext cx="5647619" cy="2514286"/>
          </a:xfrm>
          <a:prstGeom prst="rect">
            <a:avLst/>
          </a:prstGeom>
        </p:spPr>
      </p:pic>
      <p:pic>
        <p:nvPicPr>
          <p:cNvPr id="19" name="图片 18">
            <a:extLst>
              <a:ext uri="{FF2B5EF4-FFF2-40B4-BE49-F238E27FC236}">
                <a16:creationId xmlns:a16="http://schemas.microsoft.com/office/drawing/2014/main" id="{EFC8970F-007E-4C03-AFBC-FB1334C8938F}"/>
              </a:ext>
            </a:extLst>
          </p:cNvPr>
          <p:cNvPicPr>
            <a:picLocks noChangeAspect="1"/>
          </p:cNvPicPr>
          <p:nvPr/>
        </p:nvPicPr>
        <p:blipFill>
          <a:blip r:embed="rId5"/>
          <a:stretch>
            <a:fillRect/>
          </a:stretch>
        </p:blipFill>
        <p:spPr>
          <a:xfrm>
            <a:off x="6817896" y="2039122"/>
            <a:ext cx="4809524" cy="3266667"/>
          </a:xfrm>
          <a:prstGeom prst="rect">
            <a:avLst/>
          </a:prstGeom>
        </p:spPr>
      </p:pic>
    </p:spTree>
    <p:extLst>
      <p:ext uri="{BB962C8B-B14F-4D97-AF65-F5344CB8AC3E}">
        <p14:creationId xmlns:p14="http://schemas.microsoft.com/office/powerpoint/2010/main" val="5586948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D9434DEA-4ED4-41EC-837D-BEE48EE08318}"/>
              </a:ext>
            </a:extLst>
          </p:cNvPr>
          <p:cNvSpPr>
            <a:spLocks noGrp="1"/>
          </p:cNvSpPr>
          <p:nvPr>
            <p:ph type="sldNum" sz="quarter" idx="12"/>
          </p:nvPr>
        </p:nvSpPr>
        <p:spPr>
          <a:xfrm>
            <a:off x="10804358" y="5876271"/>
            <a:ext cx="549442" cy="246221"/>
          </a:xfrm>
        </p:spPr>
        <p:txBody>
          <a:bodyPr>
            <a:spAutoFit/>
          </a:bodyPr>
          <a:lstStyle/>
          <a:p>
            <a:fld id="{D495E168-DA5E-4888-8D8A-92B118324C14}" type="slidenum">
              <a:rPr lang="ru-RU" smtClean="0">
                <a:latin typeface="+mj-ea"/>
                <a:ea typeface="+mj-ea"/>
              </a:rPr>
              <a:t>5</a:t>
            </a:fld>
            <a:endParaRPr lang="ru-RU" dirty="0">
              <a:latin typeface="+mj-ea"/>
              <a:ea typeface="+mj-ea"/>
            </a:endParaRPr>
          </a:p>
        </p:txBody>
      </p:sp>
      <p:sp>
        <p:nvSpPr>
          <p:cNvPr id="7" name="标题 6">
            <a:extLst>
              <a:ext uri="{FF2B5EF4-FFF2-40B4-BE49-F238E27FC236}">
                <a16:creationId xmlns:a16="http://schemas.microsoft.com/office/drawing/2014/main" id="{9A9A2228-2422-4001-A015-435E8391C0D5}"/>
              </a:ext>
            </a:extLst>
          </p:cNvPr>
          <p:cNvSpPr>
            <a:spLocks noGrp="1"/>
          </p:cNvSpPr>
          <p:nvPr>
            <p:ph type="title"/>
          </p:nvPr>
        </p:nvSpPr>
        <p:spPr>
          <a:xfrm>
            <a:off x="838200" y="373782"/>
            <a:ext cx="9050518" cy="480131"/>
          </a:xfrm>
        </p:spPr>
        <p:txBody>
          <a:bodyPr>
            <a:spAutoFit/>
          </a:bodyPr>
          <a:lstStyle/>
          <a:p>
            <a:r>
              <a:rPr lang="zh-CN" altLang="en-US" sz="2800" dirty="0">
                <a:latin typeface="+mj-ea"/>
              </a:rPr>
              <a:t>速度传感器：</a:t>
            </a:r>
            <a:r>
              <a:rPr lang="en-US" altLang="zh-CN" sz="2800" dirty="0" err="1">
                <a:latin typeface="+mj-ea"/>
              </a:rPr>
              <a:t>Thrumold</a:t>
            </a:r>
            <a:r>
              <a:rPr lang="en-US" altLang="zh-CN" sz="2800" dirty="0">
                <a:latin typeface="+mj-ea"/>
              </a:rPr>
              <a:t> TM-HBADA</a:t>
            </a:r>
            <a:endParaRPr lang="zh-CN" altLang="en-US" sz="2800" dirty="0">
              <a:latin typeface="+mj-ea"/>
            </a:endParaRPr>
          </a:p>
        </p:txBody>
      </p:sp>
      <p:pic>
        <p:nvPicPr>
          <p:cNvPr id="11" name="Picture 2">
            <a:extLst>
              <a:ext uri="{FF2B5EF4-FFF2-40B4-BE49-F238E27FC236}">
                <a16:creationId xmlns:a16="http://schemas.microsoft.com/office/drawing/2014/main" id="{B02BC71B-87AC-406C-8152-5CF0EB4620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1605" y="6401372"/>
            <a:ext cx="1002919" cy="34614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a:extLst>
              <a:ext uri="{FF2B5EF4-FFF2-40B4-BE49-F238E27FC236}">
                <a16:creationId xmlns:a16="http://schemas.microsoft.com/office/drawing/2014/main" id="{2545F1B4-21AD-4649-ADFF-49E84A0EF9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875" y="6358641"/>
            <a:ext cx="424442" cy="424442"/>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8">
            <a:extLst>
              <a:ext uri="{FF2B5EF4-FFF2-40B4-BE49-F238E27FC236}">
                <a16:creationId xmlns:a16="http://schemas.microsoft.com/office/drawing/2014/main" id="{FA27FB4E-9093-4537-AF46-8D79EF85FCEB}"/>
              </a:ext>
            </a:extLst>
          </p:cNvPr>
          <p:cNvSpPr txBox="1"/>
          <p:nvPr/>
        </p:nvSpPr>
        <p:spPr>
          <a:xfrm>
            <a:off x="838200" y="1756553"/>
            <a:ext cx="5410200" cy="4480842"/>
          </a:xfrm>
          <a:prstGeom prst="rect">
            <a:avLst/>
          </a:prstGeom>
          <a:noFill/>
        </p:spPr>
        <p:txBody>
          <a:bodyPr wrap="square">
            <a:spAutoFit/>
          </a:bodyPr>
          <a:lstStyle/>
          <a:p>
            <a:pPr algn="just">
              <a:lnSpc>
                <a:spcPct val="150000"/>
              </a:lnSpc>
            </a:pPr>
            <a:r>
              <a:rPr lang="en-US" altLang="zh-CN" sz="1600" dirty="0" err="1">
                <a:effectLst/>
                <a:latin typeface="+mj-ea"/>
                <a:ea typeface="+mj-ea"/>
                <a:cs typeface="Times New Roman" panose="02020603050405020304" pitchFamily="18" charset="0"/>
              </a:rPr>
              <a:t>Thrumold</a:t>
            </a:r>
            <a:r>
              <a:rPr lang="zh-CN" altLang="en-US" sz="1600" dirty="0">
                <a:effectLst/>
                <a:latin typeface="+mj-ea"/>
                <a:ea typeface="+mj-ea"/>
                <a:cs typeface="Times New Roman" panose="02020603050405020304" pitchFamily="18" charset="0"/>
              </a:rPr>
              <a:t>系列变磁阻速度（</a:t>
            </a:r>
            <a:r>
              <a:rPr lang="en-US" altLang="zh-CN" sz="1600" dirty="0">
                <a:effectLst/>
                <a:latin typeface="+mj-ea"/>
                <a:ea typeface="+mj-ea"/>
                <a:cs typeface="Times New Roman" panose="02020603050405020304" pitchFamily="18" charset="0"/>
              </a:rPr>
              <a:t>VRS</a:t>
            </a:r>
            <a:r>
              <a:rPr lang="zh-CN" altLang="en-US" sz="1600" dirty="0">
                <a:effectLst/>
                <a:latin typeface="+mj-ea"/>
                <a:ea typeface="+mj-ea"/>
                <a:cs typeface="Times New Roman" panose="02020603050405020304" pitchFamily="18" charset="0"/>
              </a:rPr>
              <a:t>）传感器旨在检测发动机定时和变速箱速度，通过确定重型、非道路和建筑机械车辆中旋转轴的速度和位置，提供信息以帮助提高发动机燃烧过程的效率。这些被动</a:t>
            </a:r>
            <a:r>
              <a:rPr lang="en-US" altLang="zh-CN" sz="1600" dirty="0">
                <a:effectLst/>
                <a:latin typeface="+mj-ea"/>
                <a:ea typeface="+mj-ea"/>
                <a:cs typeface="Times New Roman" panose="02020603050405020304" pitchFamily="18" charset="0"/>
              </a:rPr>
              <a:t>VRS</a:t>
            </a:r>
            <a:r>
              <a:rPr lang="zh-CN" altLang="en-US" sz="1600" dirty="0">
                <a:effectLst/>
                <a:latin typeface="+mj-ea"/>
                <a:ea typeface="+mj-ea"/>
                <a:cs typeface="Times New Roman" panose="02020603050405020304" pitchFamily="18" charset="0"/>
              </a:rPr>
              <a:t>传感器是简单、坚固的设备，不需要外部电压源即可运行。传感器中的永久磁铁建立了一个固定的磁场。当铁磁性金属目标靠近传感器的极片（感测区域）时，会改变磁场的通量，动态地改变其强度。这种磁场强度的变化会在连接到输出端子的线圈绕组中感应出电流。</a:t>
            </a:r>
            <a:r>
              <a:rPr lang="en-US" altLang="zh-CN" sz="1600" dirty="0">
                <a:effectLst/>
                <a:latin typeface="+mj-ea"/>
                <a:ea typeface="+mj-ea"/>
                <a:cs typeface="Times New Roman" panose="02020603050405020304" pitchFamily="18" charset="0"/>
              </a:rPr>
              <a:t>VRS</a:t>
            </a:r>
            <a:r>
              <a:rPr lang="zh-CN" altLang="en-US" sz="1600" dirty="0">
                <a:effectLst/>
                <a:latin typeface="+mj-ea"/>
                <a:ea typeface="+mj-ea"/>
                <a:cs typeface="Times New Roman" panose="02020603050405020304" pitchFamily="18" charset="0"/>
              </a:rPr>
              <a:t>传感器的输出信号是一个交流电压，其幅度和频率随着被监控设备速度的变化而变化，通常以峰峰电压（</a:t>
            </a:r>
            <a:r>
              <a:rPr lang="en-US" altLang="zh-CN" sz="1600" dirty="0" err="1">
                <a:effectLst/>
                <a:latin typeface="+mj-ea"/>
                <a:ea typeface="+mj-ea"/>
                <a:cs typeface="Times New Roman" panose="02020603050405020304" pitchFamily="18" charset="0"/>
              </a:rPr>
              <a:t>Vp</a:t>
            </a:r>
            <a:r>
              <a:rPr lang="en-US" altLang="zh-CN" sz="1600" dirty="0">
                <a:effectLst/>
                <a:latin typeface="+mj-ea"/>
                <a:ea typeface="+mj-ea"/>
                <a:cs typeface="Times New Roman" panose="02020603050405020304" pitchFamily="18" charset="0"/>
              </a:rPr>
              <a:t>-p</a:t>
            </a:r>
            <a:r>
              <a:rPr lang="zh-CN" altLang="en-US" sz="1600" dirty="0">
                <a:effectLst/>
                <a:latin typeface="+mj-ea"/>
                <a:ea typeface="+mj-ea"/>
                <a:cs typeface="Times New Roman" panose="02020603050405020304" pitchFamily="18" charset="0"/>
              </a:rPr>
              <a:t>）表示。如果使用标准齿轮作为目标，该输出信号在示波器上查看时会类似于正弦波。</a:t>
            </a:r>
            <a:endParaRPr lang="zh-CN" altLang="en-US" sz="1600" dirty="0">
              <a:latin typeface="+mj-ea"/>
              <a:ea typeface="+mj-ea"/>
            </a:endParaRPr>
          </a:p>
        </p:txBody>
      </p:sp>
      <p:sp>
        <p:nvSpPr>
          <p:cNvPr id="10" name="标题 6">
            <a:extLst>
              <a:ext uri="{FF2B5EF4-FFF2-40B4-BE49-F238E27FC236}">
                <a16:creationId xmlns:a16="http://schemas.microsoft.com/office/drawing/2014/main" id="{90B60325-3E34-46BE-B281-FA0C1072BD6B}"/>
              </a:ext>
            </a:extLst>
          </p:cNvPr>
          <p:cNvSpPr txBox="1">
            <a:spLocks/>
          </p:cNvSpPr>
          <p:nvPr/>
        </p:nvSpPr>
        <p:spPr>
          <a:xfrm>
            <a:off x="838200" y="1387221"/>
            <a:ext cx="4784124" cy="369332"/>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sz="4000" b="1" kern="1200">
                <a:gradFill>
                  <a:gsLst>
                    <a:gs pos="0">
                      <a:schemeClr val="accent1"/>
                    </a:gs>
                    <a:gs pos="100000">
                      <a:schemeClr val="accent3"/>
                    </a:gs>
                  </a:gsLst>
                  <a:lin ang="0" scaled="1"/>
                </a:gradFill>
                <a:latin typeface="+mj-lt"/>
                <a:ea typeface="+mj-ea"/>
                <a:cs typeface="+mj-cs"/>
              </a:defRPr>
            </a:lvl1pPr>
          </a:lstStyle>
          <a:p>
            <a:r>
              <a:rPr lang="zh-CN" altLang="en-US" sz="2000" dirty="0">
                <a:latin typeface="+mj-ea"/>
              </a:rPr>
              <a:t>概述</a:t>
            </a:r>
          </a:p>
        </p:txBody>
      </p:sp>
      <p:sp>
        <p:nvSpPr>
          <p:cNvPr id="12" name="标题 6">
            <a:extLst>
              <a:ext uri="{FF2B5EF4-FFF2-40B4-BE49-F238E27FC236}">
                <a16:creationId xmlns:a16="http://schemas.microsoft.com/office/drawing/2014/main" id="{5499E25C-FF19-459D-8D2B-A8AA30CCCBE2}"/>
              </a:ext>
            </a:extLst>
          </p:cNvPr>
          <p:cNvSpPr txBox="1">
            <a:spLocks/>
          </p:cNvSpPr>
          <p:nvPr/>
        </p:nvSpPr>
        <p:spPr>
          <a:xfrm>
            <a:off x="6569678" y="1387221"/>
            <a:ext cx="3319040" cy="369332"/>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sz="4000" b="1" kern="1200">
                <a:gradFill>
                  <a:gsLst>
                    <a:gs pos="0">
                      <a:schemeClr val="accent1"/>
                    </a:gs>
                    <a:gs pos="100000">
                      <a:schemeClr val="accent3"/>
                    </a:gs>
                  </a:gsLst>
                  <a:lin ang="0" scaled="1"/>
                </a:gradFill>
                <a:latin typeface="+mj-lt"/>
                <a:ea typeface="+mj-ea"/>
                <a:cs typeface="+mj-cs"/>
              </a:defRPr>
            </a:lvl1pPr>
          </a:lstStyle>
          <a:p>
            <a:r>
              <a:rPr lang="zh-CN" altLang="en-US" sz="2000" dirty="0">
                <a:latin typeface="+mj-ea"/>
              </a:rPr>
              <a:t>工作原理</a:t>
            </a:r>
          </a:p>
        </p:txBody>
      </p:sp>
      <p:sp>
        <p:nvSpPr>
          <p:cNvPr id="14" name="文本框 13">
            <a:extLst>
              <a:ext uri="{FF2B5EF4-FFF2-40B4-BE49-F238E27FC236}">
                <a16:creationId xmlns:a16="http://schemas.microsoft.com/office/drawing/2014/main" id="{95032440-2558-4C58-91F4-1E7B5401D5CC}"/>
              </a:ext>
            </a:extLst>
          </p:cNvPr>
          <p:cNvSpPr txBox="1"/>
          <p:nvPr/>
        </p:nvSpPr>
        <p:spPr>
          <a:xfrm>
            <a:off x="6569678" y="1756553"/>
            <a:ext cx="3319040" cy="787523"/>
          </a:xfrm>
          <a:prstGeom prst="rect">
            <a:avLst/>
          </a:prstGeom>
          <a:noFill/>
        </p:spPr>
        <p:txBody>
          <a:bodyPr wrap="square">
            <a:spAutoFit/>
          </a:bodyPr>
          <a:lstStyle/>
          <a:p>
            <a:pPr algn="just">
              <a:lnSpc>
                <a:spcPct val="150000"/>
              </a:lnSpc>
            </a:pPr>
            <a:r>
              <a:rPr lang="zh-CN" altLang="en-US" sz="1600" dirty="0">
                <a:effectLst/>
                <a:latin typeface="+mj-ea"/>
                <a:ea typeface="+mj-ea"/>
                <a:cs typeface="Times New Roman" panose="02020603050405020304" pitchFamily="18" charset="0"/>
              </a:rPr>
              <a:t>通过变磁阻原理，检测旋转轴的速度，输出交流电压信号。</a:t>
            </a:r>
            <a:endParaRPr lang="zh-CN" altLang="en-US" sz="1600" dirty="0">
              <a:latin typeface="+mj-ea"/>
              <a:ea typeface="+mj-ea"/>
            </a:endParaRPr>
          </a:p>
        </p:txBody>
      </p:sp>
      <p:sp>
        <p:nvSpPr>
          <p:cNvPr id="15" name="标题 6">
            <a:extLst>
              <a:ext uri="{FF2B5EF4-FFF2-40B4-BE49-F238E27FC236}">
                <a16:creationId xmlns:a16="http://schemas.microsoft.com/office/drawing/2014/main" id="{86106681-6A74-4732-979B-F8874A3F98B8}"/>
              </a:ext>
            </a:extLst>
          </p:cNvPr>
          <p:cNvSpPr txBox="1">
            <a:spLocks/>
          </p:cNvSpPr>
          <p:nvPr/>
        </p:nvSpPr>
        <p:spPr>
          <a:xfrm>
            <a:off x="6569678" y="2755065"/>
            <a:ext cx="3319040" cy="369332"/>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sz="4000" b="1" kern="1200">
                <a:gradFill>
                  <a:gsLst>
                    <a:gs pos="0">
                      <a:schemeClr val="accent1"/>
                    </a:gs>
                    <a:gs pos="100000">
                      <a:schemeClr val="accent3"/>
                    </a:gs>
                  </a:gsLst>
                  <a:lin ang="0" scaled="1"/>
                </a:gradFill>
                <a:latin typeface="+mj-lt"/>
                <a:ea typeface="+mj-ea"/>
                <a:cs typeface="+mj-cs"/>
              </a:defRPr>
            </a:lvl1pPr>
          </a:lstStyle>
          <a:p>
            <a:r>
              <a:rPr lang="zh-CN" altLang="en-US" sz="2000" dirty="0">
                <a:latin typeface="+mj-ea"/>
              </a:rPr>
              <a:t>应用场景</a:t>
            </a:r>
          </a:p>
        </p:txBody>
      </p:sp>
      <p:sp>
        <p:nvSpPr>
          <p:cNvPr id="16" name="文本框 15">
            <a:extLst>
              <a:ext uri="{FF2B5EF4-FFF2-40B4-BE49-F238E27FC236}">
                <a16:creationId xmlns:a16="http://schemas.microsoft.com/office/drawing/2014/main" id="{6786AC8D-32A5-4B0F-8C84-0646D7D621C3}"/>
              </a:ext>
            </a:extLst>
          </p:cNvPr>
          <p:cNvSpPr txBox="1"/>
          <p:nvPr/>
        </p:nvSpPr>
        <p:spPr>
          <a:xfrm>
            <a:off x="6569678" y="3124397"/>
            <a:ext cx="3319040" cy="1895519"/>
          </a:xfrm>
          <a:prstGeom prst="rect">
            <a:avLst/>
          </a:prstGeom>
          <a:noFill/>
        </p:spPr>
        <p:txBody>
          <a:bodyPr wrap="square">
            <a:spAutoFit/>
          </a:bodyPr>
          <a:lstStyle/>
          <a:p>
            <a:pPr marL="342900" indent="-342900" algn="just">
              <a:lnSpc>
                <a:spcPct val="150000"/>
              </a:lnSpc>
              <a:buFont typeface="+mj-ea"/>
              <a:buAutoNum type="circleNumDbPlain"/>
            </a:pPr>
            <a:r>
              <a:rPr lang="zh-CN" altLang="en-US" sz="1600" dirty="0">
                <a:effectLst/>
                <a:latin typeface="+mj-ea"/>
                <a:ea typeface="+mj-ea"/>
                <a:cs typeface="Times New Roman" panose="02020603050405020304" pitchFamily="18" charset="0"/>
              </a:rPr>
              <a:t>重型卡车发动机监测</a:t>
            </a:r>
          </a:p>
          <a:p>
            <a:pPr marL="342900" indent="-342900" algn="just">
              <a:lnSpc>
                <a:spcPct val="150000"/>
              </a:lnSpc>
              <a:buFont typeface="+mj-ea"/>
              <a:buAutoNum type="circleNumDbPlain"/>
            </a:pPr>
            <a:r>
              <a:rPr lang="zh-CN" altLang="en-US" sz="1600" dirty="0">
                <a:effectLst/>
                <a:latin typeface="+mj-ea"/>
                <a:ea typeface="+mj-ea"/>
                <a:cs typeface="Times New Roman" panose="02020603050405020304" pitchFamily="18" charset="0"/>
              </a:rPr>
              <a:t>工程机械变速箱监控</a:t>
            </a:r>
            <a:endParaRPr lang="en-US" altLang="zh-CN" sz="1600" dirty="0">
              <a:effectLst/>
              <a:latin typeface="+mj-ea"/>
              <a:ea typeface="+mj-ea"/>
              <a:cs typeface="Times New Roman" panose="02020603050405020304" pitchFamily="18" charset="0"/>
            </a:endParaRPr>
          </a:p>
          <a:p>
            <a:pPr marL="342900" indent="-342900" algn="just">
              <a:lnSpc>
                <a:spcPct val="150000"/>
              </a:lnSpc>
              <a:buFont typeface="+mj-ea"/>
              <a:buAutoNum type="circleNumDbPlain"/>
            </a:pPr>
            <a:r>
              <a:rPr lang="zh-CN" altLang="en-US" sz="1600" dirty="0">
                <a:effectLst/>
                <a:latin typeface="+mj-ea"/>
                <a:ea typeface="+mj-ea"/>
                <a:cs typeface="Times New Roman" panose="02020603050405020304" pitchFamily="18" charset="0"/>
              </a:rPr>
              <a:t>物料搬运设备监控</a:t>
            </a:r>
            <a:endParaRPr lang="en-US" altLang="zh-CN" sz="1600" dirty="0">
              <a:effectLst/>
              <a:latin typeface="+mj-ea"/>
              <a:ea typeface="+mj-ea"/>
              <a:cs typeface="Times New Roman" panose="02020603050405020304" pitchFamily="18" charset="0"/>
            </a:endParaRPr>
          </a:p>
          <a:p>
            <a:pPr marL="342900" indent="-342900" algn="just">
              <a:lnSpc>
                <a:spcPct val="150000"/>
              </a:lnSpc>
              <a:buFont typeface="+mj-ea"/>
              <a:buAutoNum type="circleNumDbPlain"/>
            </a:pPr>
            <a:r>
              <a:rPr lang="zh-CN" altLang="en-US" sz="1600" dirty="0">
                <a:effectLst/>
                <a:latin typeface="+mj-ea"/>
                <a:ea typeface="+mj-ea"/>
                <a:cs typeface="Times New Roman" panose="02020603050405020304" pitchFamily="18" charset="0"/>
              </a:rPr>
              <a:t>发电机组速度管理</a:t>
            </a:r>
          </a:p>
          <a:p>
            <a:pPr marL="342900" indent="-342900" algn="just">
              <a:lnSpc>
                <a:spcPct val="150000"/>
              </a:lnSpc>
              <a:buFont typeface="+mj-ea"/>
              <a:buAutoNum type="circleNumDbPlain"/>
            </a:pPr>
            <a:r>
              <a:rPr lang="zh-CN" altLang="en-US" sz="1600" dirty="0">
                <a:effectLst/>
                <a:latin typeface="+mj-ea"/>
                <a:ea typeface="+mj-ea"/>
                <a:cs typeface="Times New Roman" panose="02020603050405020304" pitchFamily="18" charset="0"/>
              </a:rPr>
              <a:t>铁路车辆维护</a:t>
            </a:r>
          </a:p>
        </p:txBody>
      </p:sp>
      <p:pic>
        <p:nvPicPr>
          <p:cNvPr id="17" name="图片 16" descr="Thrumold Variable Reluctance Speed (VRS) Sensors - Honeywell | Mouser">
            <a:extLst>
              <a:ext uri="{FF2B5EF4-FFF2-40B4-BE49-F238E27FC236}">
                <a16:creationId xmlns:a16="http://schemas.microsoft.com/office/drawing/2014/main" id="{A4F722DE-0128-40A1-AC65-C17DD8FF4B88}"/>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622783" y="3508114"/>
            <a:ext cx="3276025" cy="2380857"/>
          </a:xfrm>
          <a:prstGeom prst="rect">
            <a:avLst/>
          </a:prstGeom>
          <a:noFill/>
          <a:ln>
            <a:noFill/>
          </a:ln>
        </p:spPr>
      </p:pic>
    </p:spTree>
    <p:extLst>
      <p:ext uri="{BB962C8B-B14F-4D97-AF65-F5344CB8AC3E}">
        <p14:creationId xmlns:p14="http://schemas.microsoft.com/office/powerpoint/2010/main" val="21631895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D9434DEA-4ED4-41EC-837D-BEE48EE08318}"/>
              </a:ext>
            </a:extLst>
          </p:cNvPr>
          <p:cNvSpPr>
            <a:spLocks noGrp="1"/>
          </p:cNvSpPr>
          <p:nvPr>
            <p:ph type="sldNum" sz="quarter" idx="12"/>
          </p:nvPr>
        </p:nvSpPr>
        <p:spPr>
          <a:xfrm>
            <a:off x="10804358" y="5876271"/>
            <a:ext cx="549442" cy="246221"/>
          </a:xfrm>
        </p:spPr>
        <p:txBody>
          <a:bodyPr>
            <a:spAutoFit/>
          </a:bodyPr>
          <a:lstStyle/>
          <a:p>
            <a:fld id="{D495E168-DA5E-4888-8D8A-92B118324C14}" type="slidenum">
              <a:rPr lang="ru-RU" smtClean="0">
                <a:latin typeface="+mj-ea"/>
                <a:ea typeface="+mj-ea"/>
              </a:rPr>
              <a:t>6</a:t>
            </a:fld>
            <a:endParaRPr lang="ru-RU" dirty="0">
              <a:latin typeface="+mj-ea"/>
              <a:ea typeface="+mj-ea"/>
            </a:endParaRPr>
          </a:p>
        </p:txBody>
      </p:sp>
      <p:sp>
        <p:nvSpPr>
          <p:cNvPr id="7" name="标题 6">
            <a:extLst>
              <a:ext uri="{FF2B5EF4-FFF2-40B4-BE49-F238E27FC236}">
                <a16:creationId xmlns:a16="http://schemas.microsoft.com/office/drawing/2014/main" id="{9A9A2228-2422-4001-A015-435E8391C0D5}"/>
              </a:ext>
            </a:extLst>
          </p:cNvPr>
          <p:cNvSpPr>
            <a:spLocks noGrp="1"/>
          </p:cNvSpPr>
          <p:nvPr>
            <p:ph type="title"/>
          </p:nvPr>
        </p:nvSpPr>
        <p:spPr>
          <a:xfrm>
            <a:off x="838200" y="373782"/>
            <a:ext cx="9050518" cy="480131"/>
          </a:xfrm>
        </p:spPr>
        <p:txBody>
          <a:bodyPr>
            <a:spAutoFit/>
          </a:bodyPr>
          <a:lstStyle/>
          <a:p>
            <a:r>
              <a:rPr lang="zh-CN" altLang="en-US" sz="2800" dirty="0">
                <a:latin typeface="+mj-ea"/>
              </a:rPr>
              <a:t>速度传感器：</a:t>
            </a:r>
            <a:r>
              <a:rPr lang="en-US" altLang="zh-CN" sz="2800" dirty="0" err="1">
                <a:latin typeface="+mj-ea"/>
              </a:rPr>
              <a:t>Thrumold</a:t>
            </a:r>
            <a:r>
              <a:rPr lang="en-US" altLang="zh-CN" sz="2800" dirty="0">
                <a:latin typeface="+mj-ea"/>
              </a:rPr>
              <a:t> TM-HBADA</a:t>
            </a:r>
            <a:endParaRPr lang="zh-CN" altLang="en-US" sz="2800" dirty="0">
              <a:latin typeface="+mj-ea"/>
            </a:endParaRPr>
          </a:p>
        </p:txBody>
      </p:sp>
      <p:pic>
        <p:nvPicPr>
          <p:cNvPr id="11" name="Picture 2">
            <a:extLst>
              <a:ext uri="{FF2B5EF4-FFF2-40B4-BE49-F238E27FC236}">
                <a16:creationId xmlns:a16="http://schemas.microsoft.com/office/drawing/2014/main" id="{B02BC71B-87AC-406C-8152-5CF0EB4620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1605" y="6401372"/>
            <a:ext cx="1002919" cy="34614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a:extLst>
              <a:ext uri="{FF2B5EF4-FFF2-40B4-BE49-F238E27FC236}">
                <a16:creationId xmlns:a16="http://schemas.microsoft.com/office/drawing/2014/main" id="{2545F1B4-21AD-4649-ADFF-49E84A0EF9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875" y="6358641"/>
            <a:ext cx="424442" cy="424442"/>
          </a:xfrm>
          <a:prstGeom prst="rect">
            <a:avLst/>
          </a:prstGeom>
          <a:noFill/>
          <a:extLst>
            <a:ext uri="{909E8E84-426E-40DD-AFC4-6F175D3DCCD1}">
              <a14:hiddenFill xmlns:a14="http://schemas.microsoft.com/office/drawing/2010/main">
                <a:solidFill>
                  <a:srgbClr val="FFFFFF"/>
                </a:solidFill>
              </a14:hiddenFill>
            </a:ext>
          </a:extLst>
        </p:spPr>
      </p:pic>
      <p:sp>
        <p:nvSpPr>
          <p:cNvPr id="10" name="标题 6">
            <a:extLst>
              <a:ext uri="{FF2B5EF4-FFF2-40B4-BE49-F238E27FC236}">
                <a16:creationId xmlns:a16="http://schemas.microsoft.com/office/drawing/2014/main" id="{90B60325-3E34-46BE-B281-FA0C1072BD6B}"/>
              </a:ext>
            </a:extLst>
          </p:cNvPr>
          <p:cNvSpPr txBox="1">
            <a:spLocks/>
          </p:cNvSpPr>
          <p:nvPr/>
        </p:nvSpPr>
        <p:spPr>
          <a:xfrm>
            <a:off x="838200" y="1387221"/>
            <a:ext cx="4784124" cy="369332"/>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sz="4000" b="1" kern="1200">
                <a:gradFill>
                  <a:gsLst>
                    <a:gs pos="0">
                      <a:schemeClr val="accent1"/>
                    </a:gs>
                    <a:gs pos="100000">
                      <a:schemeClr val="accent3"/>
                    </a:gs>
                  </a:gsLst>
                  <a:lin ang="0" scaled="1"/>
                </a:gradFill>
                <a:latin typeface="+mj-lt"/>
                <a:ea typeface="+mj-ea"/>
                <a:cs typeface="+mj-cs"/>
              </a:defRPr>
            </a:lvl1pPr>
          </a:lstStyle>
          <a:p>
            <a:r>
              <a:rPr lang="zh-CN" altLang="en-US" sz="2000" dirty="0">
                <a:latin typeface="+mj-ea"/>
              </a:rPr>
              <a:t>参数</a:t>
            </a:r>
          </a:p>
        </p:txBody>
      </p:sp>
      <p:sp>
        <p:nvSpPr>
          <p:cNvPr id="12" name="标题 6">
            <a:extLst>
              <a:ext uri="{FF2B5EF4-FFF2-40B4-BE49-F238E27FC236}">
                <a16:creationId xmlns:a16="http://schemas.microsoft.com/office/drawing/2014/main" id="{5499E25C-FF19-459D-8D2B-A8AA30CCCBE2}"/>
              </a:ext>
            </a:extLst>
          </p:cNvPr>
          <p:cNvSpPr txBox="1">
            <a:spLocks/>
          </p:cNvSpPr>
          <p:nvPr/>
        </p:nvSpPr>
        <p:spPr>
          <a:xfrm>
            <a:off x="3943309" y="1387221"/>
            <a:ext cx="5945409" cy="369332"/>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sz="4000" b="1" kern="1200">
                <a:gradFill>
                  <a:gsLst>
                    <a:gs pos="0">
                      <a:schemeClr val="accent1"/>
                    </a:gs>
                    <a:gs pos="100000">
                      <a:schemeClr val="accent3"/>
                    </a:gs>
                  </a:gsLst>
                  <a:lin ang="0" scaled="1"/>
                </a:gradFill>
                <a:latin typeface="+mj-lt"/>
                <a:ea typeface="+mj-ea"/>
                <a:cs typeface="+mj-cs"/>
              </a:defRPr>
            </a:lvl1pPr>
          </a:lstStyle>
          <a:p>
            <a:r>
              <a:rPr lang="zh-CN" altLang="en-US" sz="2000" dirty="0">
                <a:latin typeface="+mj-ea"/>
              </a:rPr>
              <a:t>性能</a:t>
            </a:r>
          </a:p>
        </p:txBody>
      </p:sp>
      <p:grpSp>
        <p:nvGrpSpPr>
          <p:cNvPr id="5" name="组合 4">
            <a:extLst>
              <a:ext uri="{FF2B5EF4-FFF2-40B4-BE49-F238E27FC236}">
                <a16:creationId xmlns:a16="http://schemas.microsoft.com/office/drawing/2014/main" id="{168B755F-8D64-43BD-9A20-D8AF2B2050E2}"/>
              </a:ext>
            </a:extLst>
          </p:cNvPr>
          <p:cNvGrpSpPr/>
          <p:nvPr/>
        </p:nvGrpSpPr>
        <p:grpSpPr>
          <a:xfrm>
            <a:off x="838200" y="1959138"/>
            <a:ext cx="2288458" cy="4313390"/>
            <a:chOff x="838200" y="1956839"/>
            <a:chExt cx="3514286" cy="6623888"/>
          </a:xfrm>
        </p:grpSpPr>
        <p:pic>
          <p:nvPicPr>
            <p:cNvPr id="2" name="图片 1">
              <a:extLst>
                <a:ext uri="{FF2B5EF4-FFF2-40B4-BE49-F238E27FC236}">
                  <a16:creationId xmlns:a16="http://schemas.microsoft.com/office/drawing/2014/main" id="{DF393B14-FA48-401E-8C5A-CCC01188C9ED}"/>
                </a:ext>
              </a:extLst>
            </p:cNvPr>
            <p:cNvPicPr>
              <a:picLocks noChangeAspect="1"/>
            </p:cNvPicPr>
            <p:nvPr/>
          </p:nvPicPr>
          <p:blipFill>
            <a:blip r:embed="rId4"/>
            <a:stretch>
              <a:fillRect/>
            </a:stretch>
          </p:blipFill>
          <p:spPr>
            <a:xfrm>
              <a:off x="838200" y="1956839"/>
              <a:ext cx="3342857" cy="1400000"/>
            </a:xfrm>
            <a:prstGeom prst="rect">
              <a:avLst/>
            </a:prstGeom>
          </p:spPr>
        </p:pic>
        <p:pic>
          <p:nvPicPr>
            <p:cNvPr id="3" name="图片 2">
              <a:extLst>
                <a:ext uri="{FF2B5EF4-FFF2-40B4-BE49-F238E27FC236}">
                  <a16:creationId xmlns:a16="http://schemas.microsoft.com/office/drawing/2014/main" id="{79EA4F5C-2207-42E3-84D6-CBF582DA77FA}"/>
                </a:ext>
              </a:extLst>
            </p:cNvPr>
            <p:cNvPicPr>
              <a:picLocks noChangeAspect="1"/>
            </p:cNvPicPr>
            <p:nvPr/>
          </p:nvPicPr>
          <p:blipFill>
            <a:blip r:embed="rId5"/>
            <a:stretch>
              <a:fillRect/>
            </a:stretch>
          </p:blipFill>
          <p:spPr>
            <a:xfrm>
              <a:off x="838200" y="3456918"/>
              <a:ext cx="3514286" cy="5123809"/>
            </a:xfrm>
            <a:prstGeom prst="rect">
              <a:avLst/>
            </a:prstGeom>
          </p:spPr>
        </p:pic>
      </p:grpSp>
      <p:pic>
        <p:nvPicPr>
          <p:cNvPr id="6" name="图片 5">
            <a:extLst>
              <a:ext uri="{FF2B5EF4-FFF2-40B4-BE49-F238E27FC236}">
                <a16:creationId xmlns:a16="http://schemas.microsoft.com/office/drawing/2014/main" id="{538658E4-4BFF-4E91-A0A2-2A567A8C3183}"/>
              </a:ext>
            </a:extLst>
          </p:cNvPr>
          <p:cNvPicPr>
            <a:picLocks noChangeAspect="1"/>
          </p:cNvPicPr>
          <p:nvPr/>
        </p:nvPicPr>
        <p:blipFill>
          <a:blip r:embed="rId6"/>
          <a:stretch>
            <a:fillRect/>
          </a:stretch>
        </p:blipFill>
        <p:spPr>
          <a:xfrm>
            <a:off x="3943309" y="1959138"/>
            <a:ext cx="5810976" cy="4399503"/>
          </a:xfrm>
          <a:prstGeom prst="rect">
            <a:avLst/>
          </a:prstGeom>
        </p:spPr>
      </p:pic>
    </p:spTree>
    <p:extLst>
      <p:ext uri="{BB962C8B-B14F-4D97-AF65-F5344CB8AC3E}">
        <p14:creationId xmlns:p14="http://schemas.microsoft.com/office/powerpoint/2010/main" val="18491644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a:extLst>
              <a:ext uri="{FF2B5EF4-FFF2-40B4-BE49-F238E27FC236}">
                <a16:creationId xmlns:a16="http://schemas.microsoft.com/office/drawing/2014/main" id="{139E2395-5E5E-427C-905C-549629656476}"/>
              </a:ext>
            </a:extLst>
          </p:cNvPr>
          <p:cNvPicPr/>
          <p:nvPr/>
        </p:nvPicPr>
        <p:blipFill rotWithShape="1">
          <a:blip r:embed="rId2">
            <a:extLst>
              <a:ext uri="{28A0092B-C50C-407E-A947-70E740481C1C}">
                <a14:useLocalDpi xmlns:a14="http://schemas.microsoft.com/office/drawing/2010/main" val="0"/>
              </a:ext>
            </a:extLst>
          </a:blip>
          <a:srcRect l="8981" r="6983"/>
          <a:stretch/>
        </p:blipFill>
        <p:spPr bwMode="auto">
          <a:xfrm>
            <a:off x="7220834" y="1954258"/>
            <a:ext cx="4675368" cy="3771106"/>
          </a:xfrm>
          <a:prstGeom prst="rect">
            <a:avLst/>
          </a:prstGeom>
          <a:noFill/>
          <a:ln>
            <a:noFill/>
          </a:ln>
        </p:spPr>
      </p:pic>
      <p:sp>
        <p:nvSpPr>
          <p:cNvPr id="4" name="灯片编号占位符 3">
            <a:extLst>
              <a:ext uri="{FF2B5EF4-FFF2-40B4-BE49-F238E27FC236}">
                <a16:creationId xmlns:a16="http://schemas.microsoft.com/office/drawing/2014/main" id="{D9434DEA-4ED4-41EC-837D-BEE48EE08318}"/>
              </a:ext>
            </a:extLst>
          </p:cNvPr>
          <p:cNvSpPr>
            <a:spLocks noGrp="1"/>
          </p:cNvSpPr>
          <p:nvPr>
            <p:ph type="sldNum" sz="quarter" idx="12"/>
          </p:nvPr>
        </p:nvSpPr>
        <p:spPr>
          <a:xfrm>
            <a:off x="10804358" y="5876271"/>
            <a:ext cx="549442" cy="246221"/>
          </a:xfrm>
        </p:spPr>
        <p:txBody>
          <a:bodyPr>
            <a:spAutoFit/>
          </a:bodyPr>
          <a:lstStyle/>
          <a:p>
            <a:fld id="{D495E168-DA5E-4888-8D8A-92B118324C14}" type="slidenum">
              <a:rPr lang="ru-RU" smtClean="0">
                <a:latin typeface="+mj-ea"/>
                <a:ea typeface="+mj-ea"/>
              </a:rPr>
              <a:t>7</a:t>
            </a:fld>
            <a:endParaRPr lang="ru-RU" dirty="0">
              <a:latin typeface="+mj-ea"/>
              <a:ea typeface="+mj-ea"/>
            </a:endParaRPr>
          </a:p>
        </p:txBody>
      </p:sp>
      <p:sp>
        <p:nvSpPr>
          <p:cNvPr id="7" name="标题 6">
            <a:extLst>
              <a:ext uri="{FF2B5EF4-FFF2-40B4-BE49-F238E27FC236}">
                <a16:creationId xmlns:a16="http://schemas.microsoft.com/office/drawing/2014/main" id="{9A9A2228-2422-4001-A015-435E8391C0D5}"/>
              </a:ext>
            </a:extLst>
          </p:cNvPr>
          <p:cNvSpPr>
            <a:spLocks noGrp="1"/>
          </p:cNvSpPr>
          <p:nvPr>
            <p:ph type="title"/>
          </p:nvPr>
        </p:nvSpPr>
        <p:spPr>
          <a:xfrm>
            <a:off x="838200" y="373782"/>
            <a:ext cx="9050518" cy="480131"/>
          </a:xfrm>
        </p:spPr>
        <p:txBody>
          <a:bodyPr>
            <a:spAutoFit/>
          </a:bodyPr>
          <a:lstStyle/>
          <a:p>
            <a:r>
              <a:rPr lang="zh-CN" altLang="en-US" sz="2800" dirty="0">
                <a:latin typeface="+mj-ea"/>
              </a:rPr>
              <a:t>速度传感器：</a:t>
            </a:r>
            <a:r>
              <a:rPr lang="en-US" altLang="zh-CN" sz="2800" dirty="0">
                <a:latin typeface="+mj-ea"/>
              </a:rPr>
              <a:t>65041</a:t>
            </a:r>
            <a:endParaRPr lang="zh-CN" altLang="en-US" sz="2800" dirty="0">
              <a:latin typeface="+mj-ea"/>
            </a:endParaRPr>
          </a:p>
        </p:txBody>
      </p:sp>
      <p:pic>
        <p:nvPicPr>
          <p:cNvPr id="11" name="Picture 2">
            <a:extLst>
              <a:ext uri="{FF2B5EF4-FFF2-40B4-BE49-F238E27FC236}">
                <a16:creationId xmlns:a16="http://schemas.microsoft.com/office/drawing/2014/main" id="{B02BC71B-87AC-406C-8152-5CF0EB4620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1605" y="6401372"/>
            <a:ext cx="1002919" cy="34614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a:extLst>
              <a:ext uri="{FF2B5EF4-FFF2-40B4-BE49-F238E27FC236}">
                <a16:creationId xmlns:a16="http://schemas.microsoft.com/office/drawing/2014/main" id="{2545F1B4-21AD-4649-ADFF-49E84A0EF91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875" y="6358641"/>
            <a:ext cx="424442" cy="424442"/>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8">
            <a:extLst>
              <a:ext uri="{FF2B5EF4-FFF2-40B4-BE49-F238E27FC236}">
                <a16:creationId xmlns:a16="http://schemas.microsoft.com/office/drawing/2014/main" id="{FA27FB4E-9093-4537-AF46-8D79EF85FCEB}"/>
              </a:ext>
            </a:extLst>
          </p:cNvPr>
          <p:cNvSpPr txBox="1"/>
          <p:nvPr/>
        </p:nvSpPr>
        <p:spPr>
          <a:xfrm>
            <a:off x="838200" y="1756553"/>
            <a:ext cx="3517900" cy="3003515"/>
          </a:xfrm>
          <a:prstGeom prst="rect">
            <a:avLst/>
          </a:prstGeom>
          <a:noFill/>
        </p:spPr>
        <p:txBody>
          <a:bodyPr wrap="square">
            <a:spAutoFit/>
          </a:bodyPr>
          <a:lstStyle/>
          <a:p>
            <a:pPr algn="just">
              <a:lnSpc>
                <a:spcPct val="150000"/>
              </a:lnSpc>
            </a:pPr>
            <a:r>
              <a:rPr lang="en-US" altLang="zh-CN" sz="1600" dirty="0">
                <a:effectLst/>
                <a:latin typeface="+mj-ea"/>
                <a:ea typeface="+mj-ea"/>
                <a:cs typeface="Times New Roman" panose="02020603050405020304" pitchFamily="18" charset="0"/>
              </a:rPr>
              <a:t>65041</a:t>
            </a:r>
            <a:r>
              <a:rPr lang="zh-CN" altLang="en-US" sz="1600" dirty="0">
                <a:effectLst/>
                <a:latin typeface="+mj-ea"/>
                <a:ea typeface="+mj-ea"/>
                <a:cs typeface="Times New Roman" panose="02020603050405020304" pitchFamily="18" charset="0"/>
              </a:rPr>
              <a:t>型号霍尔效应传感器由</a:t>
            </a:r>
            <a:r>
              <a:rPr lang="en-US" altLang="zh-CN" sz="1600" dirty="0">
                <a:effectLst/>
                <a:latin typeface="+mj-ea"/>
                <a:ea typeface="+mj-ea"/>
                <a:cs typeface="Times New Roman" panose="02020603050405020304" pitchFamily="18" charset="0"/>
              </a:rPr>
              <a:t>MICROPAC INDUSTRIES, INC.</a:t>
            </a:r>
            <a:r>
              <a:rPr lang="zh-CN" altLang="en-US" sz="1600" dirty="0">
                <a:effectLst/>
                <a:latin typeface="+mj-ea"/>
                <a:ea typeface="+mj-ea"/>
                <a:cs typeface="Times New Roman" panose="02020603050405020304" pitchFamily="18" charset="0"/>
              </a:rPr>
              <a:t>生产，是一款高可靠性的传感器，具备宽工作温度范围（</a:t>
            </a:r>
            <a:r>
              <a:rPr lang="en-US" altLang="zh-CN" sz="1600" dirty="0">
                <a:effectLst/>
                <a:latin typeface="+mj-ea"/>
                <a:ea typeface="+mj-ea"/>
                <a:cs typeface="Times New Roman" panose="02020603050405020304" pitchFamily="18" charset="0"/>
              </a:rPr>
              <a:t>-55ºC</a:t>
            </a:r>
            <a:r>
              <a:rPr lang="zh-CN" altLang="en-US" sz="1600" dirty="0">
                <a:effectLst/>
                <a:latin typeface="+mj-ea"/>
                <a:ea typeface="+mj-ea"/>
                <a:cs typeface="Times New Roman" panose="02020603050405020304" pitchFamily="18" charset="0"/>
              </a:rPr>
              <a:t>至</a:t>
            </a:r>
            <a:r>
              <a:rPr lang="en-US" altLang="zh-CN" sz="1600" dirty="0">
                <a:effectLst/>
                <a:latin typeface="+mj-ea"/>
                <a:ea typeface="+mj-ea"/>
                <a:cs typeface="Times New Roman" panose="02020603050405020304" pitchFamily="18" charset="0"/>
              </a:rPr>
              <a:t>+150ºC</a:t>
            </a:r>
            <a:r>
              <a:rPr lang="zh-CN" altLang="en-US" sz="1600" dirty="0">
                <a:effectLst/>
                <a:latin typeface="+mj-ea"/>
                <a:ea typeface="+mj-ea"/>
                <a:cs typeface="Times New Roman" panose="02020603050405020304" pitchFamily="18" charset="0"/>
              </a:rPr>
              <a:t>）和电压范围（</a:t>
            </a:r>
            <a:r>
              <a:rPr lang="en-US" altLang="zh-CN" sz="1600" dirty="0">
                <a:effectLst/>
                <a:latin typeface="+mj-ea"/>
                <a:ea typeface="+mj-ea"/>
                <a:cs typeface="Times New Roman" panose="02020603050405020304" pitchFamily="18" charset="0"/>
              </a:rPr>
              <a:t>18</a:t>
            </a:r>
            <a:r>
              <a:rPr lang="zh-CN" altLang="en-US" sz="1600" dirty="0">
                <a:effectLst/>
                <a:latin typeface="+mj-ea"/>
                <a:ea typeface="+mj-ea"/>
                <a:cs typeface="Times New Roman" panose="02020603050405020304" pitchFamily="18" charset="0"/>
              </a:rPr>
              <a:t>至</a:t>
            </a:r>
            <a:r>
              <a:rPr lang="en-US" altLang="zh-CN" sz="1600" dirty="0">
                <a:effectLst/>
                <a:latin typeface="+mj-ea"/>
                <a:ea typeface="+mj-ea"/>
                <a:cs typeface="Times New Roman" panose="02020603050405020304" pitchFamily="18" charset="0"/>
              </a:rPr>
              <a:t>32V</a:t>
            </a:r>
            <a:r>
              <a:rPr lang="zh-CN" altLang="en-US" sz="1600" dirty="0">
                <a:effectLst/>
                <a:latin typeface="+mj-ea"/>
                <a:ea typeface="+mj-ea"/>
                <a:cs typeface="Times New Roman" panose="02020603050405020304" pitchFamily="18" charset="0"/>
              </a:rPr>
              <a:t>）。它采用斩波稳定放大器，减少放大器偏移，提高温度稳定性，并符合</a:t>
            </a:r>
            <a:r>
              <a:rPr lang="en-US" altLang="zh-CN" sz="1600" dirty="0">
                <a:effectLst/>
                <a:latin typeface="+mj-ea"/>
                <a:ea typeface="+mj-ea"/>
                <a:cs typeface="Times New Roman" panose="02020603050405020304" pitchFamily="18" charset="0"/>
              </a:rPr>
              <a:t>MIL-STD-202</a:t>
            </a:r>
            <a:r>
              <a:rPr lang="zh-CN" altLang="en-US" sz="1600" dirty="0">
                <a:effectLst/>
                <a:latin typeface="+mj-ea"/>
                <a:ea typeface="+mj-ea"/>
                <a:cs typeface="Times New Roman" panose="02020603050405020304" pitchFamily="18" charset="0"/>
              </a:rPr>
              <a:t>和</a:t>
            </a:r>
            <a:r>
              <a:rPr lang="en-US" altLang="zh-CN" sz="1600" dirty="0">
                <a:effectLst/>
                <a:latin typeface="+mj-ea"/>
                <a:ea typeface="+mj-ea"/>
                <a:cs typeface="Times New Roman" panose="02020603050405020304" pitchFamily="18" charset="0"/>
              </a:rPr>
              <a:t>MIL-STD-461E</a:t>
            </a:r>
            <a:r>
              <a:rPr lang="zh-CN" altLang="en-US" sz="1600" dirty="0">
                <a:effectLst/>
                <a:latin typeface="+mj-ea"/>
                <a:ea typeface="+mj-ea"/>
                <a:cs typeface="Times New Roman" panose="02020603050405020304" pitchFamily="18" charset="0"/>
              </a:rPr>
              <a:t>标准。</a:t>
            </a:r>
            <a:endParaRPr lang="zh-CN" altLang="en-US" sz="1600" dirty="0">
              <a:latin typeface="+mj-ea"/>
              <a:ea typeface="+mj-ea"/>
            </a:endParaRPr>
          </a:p>
        </p:txBody>
      </p:sp>
      <p:sp>
        <p:nvSpPr>
          <p:cNvPr id="10" name="标题 6">
            <a:extLst>
              <a:ext uri="{FF2B5EF4-FFF2-40B4-BE49-F238E27FC236}">
                <a16:creationId xmlns:a16="http://schemas.microsoft.com/office/drawing/2014/main" id="{90B60325-3E34-46BE-B281-FA0C1072BD6B}"/>
              </a:ext>
            </a:extLst>
          </p:cNvPr>
          <p:cNvSpPr txBox="1">
            <a:spLocks/>
          </p:cNvSpPr>
          <p:nvPr/>
        </p:nvSpPr>
        <p:spPr>
          <a:xfrm>
            <a:off x="838200" y="1387221"/>
            <a:ext cx="3517900" cy="369332"/>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sz="4000" b="1" kern="1200">
                <a:gradFill>
                  <a:gsLst>
                    <a:gs pos="0">
                      <a:schemeClr val="accent1"/>
                    </a:gs>
                    <a:gs pos="100000">
                      <a:schemeClr val="accent3"/>
                    </a:gs>
                  </a:gsLst>
                  <a:lin ang="0" scaled="1"/>
                </a:gradFill>
                <a:latin typeface="+mj-lt"/>
                <a:ea typeface="+mj-ea"/>
                <a:cs typeface="+mj-cs"/>
              </a:defRPr>
            </a:lvl1pPr>
          </a:lstStyle>
          <a:p>
            <a:r>
              <a:rPr lang="zh-CN" altLang="en-US" sz="2000" dirty="0">
                <a:latin typeface="+mj-ea"/>
              </a:rPr>
              <a:t>概述</a:t>
            </a:r>
          </a:p>
        </p:txBody>
      </p:sp>
      <p:sp>
        <p:nvSpPr>
          <p:cNvPr id="12" name="标题 6">
            <a:extLst>
              <a:ext uri="{FF2B5EF4-FFF2-40B4-BE49-F238E27FC236}">
                <a16:creationId xmlns:a16="http://schemas.microsoft.com/office/drawing/2014/main" id="{5499E25C-FF19-459D-8D2B-A8AA30CCCBE2}"/>
              </a:ext>
            </a:extLst>
          </p:cNvPr>
          <p:cNvSpPr txBox="1">
            <a:spLocks/>
          </p:cNvSpPr>
          <p:nvPr/>
        </p:nvSpPr>
        <p:spPr>
          <a:xfrm>
            <a:off x="838200" y="4899705"/>
            <a:ext cx="3517900" cy="369332"/>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sz="4000" b="1" kern="1200">
                <a:gradFill>
                  <a:gsLst>
                    <a:gs pos="0">
                      <a:schemeClr val="accent1"/>
                    </a:gs>
                    <a:gs pos="100000">
                      <a:schemeClr val="accent3"/>
                    </a:gs>
                  </a:gsLst>
                  <a:lin ang="0" scaled="1"/>
                </a:gradFill>
                <a:latin typeface="+mj-lt"/>
                <a:ea typeface="+mj-ea"/>
                <a:cs typeface="+mj-cs"/>
              </a:defRPr>
            </a:lvl1pPr>
          </a:lstStyle>
          <a:p>
            <a:r>
              <a:rPr lang="zh-CN" altLang="en-US" sz="2000" dirty="0">
                <a:latin typeface="+mj-ea"/>
              </a:rPr>
              <a:t>工作原理</a:t>
            </a:r>
          </a:p>
        </p:txBody>
      </p:sp>
      <p:sp>
        <p:nvSpPr>
          <p:cNvPr id="14" name="文本框 13">
            <a:extLst>
              <a:ext uri="{FF2B5EF4-FFF2-40B4-BE49-F238E27FC236}">
                <a16:creationId xmlns:a16="http://schemas.microsoft.com/office/drawing/2014/main" id="{95032440-2558-4C58-91F4-1E7B5401D5CC}"/>
              </a:ext>
            </a:extLst>
          </p:cNvPr>
          <p:cNvSpPr txBox="1"/>
          <p:nvPr/>
        </p:nvSpPr>
        <p:spPr>
          <a:xfrm>
            <a:off x="838200" y="5269037"/>
            <a:ext cx="5359400" cy="418191"/>
          </a:xfrm>
          <a:prstGeom prst="rect">
            <a:avLst/>
          </a:prstGeom>
          <a:noFill/>
        </p:spPr>
        <p:txBody>
          <a:bodyPr wrap="square">
            <a:spAutoFit/>
          </a:bodyPr>
          <a:lstStyle/>
          <a:p>
            <a:pPr algn="just">
              <a:lnSpc>
                <a:spcPct val="150000"/>
              </a:lnSpc>
            </a:pPr>
            <a:r>
              <a:rPr lang="zh-CN" altLang="en-US" sz="1600" dirty="0">
                <a:effectLst/>
                <a:latin typeface="+mj-ea"/>
                <a:ea typeface="+mj-ea"/>
                <a:cs typeface="Times New Roman" panose="02020603050405020304" pitchFamily="18" charset="0"/>
              </a:rPr>
              <a:t>基于霍尔效应，通过感应磁场变化来检测速度。</a:t>
            </a:r>
            <a:endParaRPr lang="zh-CN" altLang="en-US" sz="1600" dirty="0">
              <a:latin typeface="+mj-ea"/>
              <a:ea typeface="+mj-ea"/>
            </a:endParaRPr>
          </a:p>
        </p:txBody>
      </p:sp>
      <p:sp>
        <p:nvSpPr>
          <p:cNvPr id="15" name="标题 6">
            <a:extLst>
              <a:ext uri="{FF2B5EF4-FFF2-40B4-BE49-F238E27FC236}">
                <a16:creationId xmlns:a16="http://schemas.microsoft.com/office/drawing/2014/main" id="{86106681-6A74-4732-979B-F8874A3F98B8}"/>
              </a:ext>
            </a:extLst>
          </p:cNvPr>
          <p:cNvSpPr txBox="1">
            <a:spLocks/>
          </p:cNvSpPr>
          <p:nvPr/>
        </p:nvSpPr>
        <p:spPr>
          <a:xfrm>
            <a:off x="4940300" y="1387221"/>
            <a:ext cx="4034018" cy="369332"/>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sz="4000" b="1" kern="1200">
                <a:gradFill>
                  <a:gsLst>
                    <a:gs pos="0">
                      <a:schemeClr val="accent1"/>
                    </a:gs>
                    <a:gs pos="100000">
                      <a:schemeClr val="accent3"/>
                    </a:gs>
                  </a:gsLst>
                  <a:lin ang="0" scaled="1"/>
                </a:gradFill>
                <a:latin typeface="+mj-lt"/>
                <a:ea typeface="+mj-ea"/>
                <a:cs typeface="+mj-cs"/>
              </a:defRPr>
            </a:lvl1pPr>
          </a:lstStyle>
          <a:p>
            <a:r>
              <a:rPr lang="zh-CN" altLang="en-US" sz="2000" dirty="0">
                <a:latin typeface="+mj-ea"/>
              </a:rPr>
              <a:t>应用场景</a:t>
            </a:r>
          </a:p>
        </p:txBody>
      </p:sp>
      <p:sp>
        <p:nvSpPr>
          <p:cNvPr id="16" name="文本框 15">
            <a:extLst>
              <a:ext uri="{FF2B5EF4-FFF2-40B4-BE49-F238E27FC236}">
                <a16:creationId xmlns:a16="http://schemas.microsoft.com/office/drawing/2014/main" id="{6786AC8D-32A5-4B0F-8C84-0646D7D621C3}"/>
              </a:ext>
            </a:extLst>
          </p:cNvPr>
          <p:cNvSpPr txBox="1"/>
          <p:nvPr/>
        </p:nvSpPr>
        <p:spPr>
          <a:xfrm>
            <a:off x="4940300" y="1756553"/>
            <a:ext cx="4034018" cy="1895519"/>
          </a:xfrm>
          <a:prstGeom prst="rect">
            <a:avLst/>
          </a:prstGeom>
          <a:noFill/>
        </p:spPr>
        <p:txBody>
          <a:bodyPr wrap="square">
            <a:spAutoFit/>
          </a:bodyPr>
          <a:lstStyle/>
          <a:p>
            <a:pPr marL="342900" indent="-342900" algn="just">
              <a:lnSpc>
                <a:spcPct val="150000"/>
              </a:lnSpc>
              <a:buFont typeface="+mj-ea"/>
              <a:buAutoNum type="circleNumDbPlain"/>
            </a:pPr>
            <a:r>
              <a:rPr lang="zh-CN" altLang="en-US" sz="1600" dirty="0">
                <a:latin typeface="+mj-ea"/>
                <a:ea typeface="+mj-ea"/>
                <a:cs typeface="Times New Roman" panose="02020603050405020304" pitchFamily="18" charset="0"/>
              </a:rPr>
              <a:t>汽车</a:t>
            </a:r>
            <a:r>
              <a:rPr lang="en-US" altLang="zh-CN" sz="1600" dirty="0">
                <a:latin typeface="+mj-ea"/>
                <a:ea typeface="+mj-ea"/>
                <a:cs typeface="Times New Roman" panose="02020603050405020304" pitchFamily="18" charset="0"/>
              </a:rPr>
              <a:t>ABS</a:t>
            </a:r>
            <a:r>
              <a:rPr lang="zh-CN" altLang="en-US" sz="1600" dirty="0">
                <a:latin typeface="+mj-ea"/>
                <a:ea typeface="+mj-ea"/>
                <a:cs typeface="Times New Roman" panose="02020603050405020304" pitchFamily="18" charset="0"/>
              </a:rPr>
              <a:t>系统</a:t>
            </a:r>
            <a:endParaRPr lang="en-US" altLang="zh-CN" sz="1600" dirty="0">
              <a:latin typeface="+mj-ea"/>
              <a:ea typeface="+mj-ea"/>
              <a:cs typeface="Times New Roman" panose="02020603050405020304" pitchFamily="18" charset="0"/>
            </a:endParaRPr>
          </a:p>
          <a:p>
            <a:pPr marL="342900" indent="-342900" algn="just">
              <a:lnSpc>
                <a:spcPct val="150000"/>
              </a:lnSpc>
              <a:buFont typeface="+mj-ea"/>
              <a:buAutoNum type="circleNumDbPlain"/>
            </a:pPr>
            <a:r>
              <a:rPr lang="zh-CN" altLang="en-US" sz="1600" dirty="0">
                <a:latin typeface="+mj-ea"/>
                <a:ea typeface="+mj-ea"/>
                <a:cs typeface="Times New Roman" panose="02020603050405020304" pitchFamily="18" charset="0"/>
              </a:rPr>
              <a:t>工业机器人</a:t>
            </a:r>
            <a:endParaRPr lang="en-US" altLang="zh-CN" sz="1600" dirty="0">
              <a:latin typeface="+mj-ea"/>
              <a:ea typeface="+mj-ea"/>
              <a:cs typeface="Times New Roman" panose="02020603050405020304" pitchFamily="18" charset="0"/>
            </a:endParaRPr>
          </a:p>
          <a:p>
            <a:pPr marL="342900" indent="-342900" algn="just">
              <a:lnSpc>
                <a:spcPct val="150000"/>
              </a:lnSpc>
              <a:buFont typeface="+mj-ea"/>
              <a:buAutoNum type="circleNumDbPlain"/>
            </a:pPr>
            <a:r>
              <a:rPr lang="zh-CN" altLang="en-US" sz="1600" dirty="0">
                <a:latin typeface="+mj-ea"/>
                <a:ea typeface="+mj-ea"/>
                <a:cs typeface="Times New Roman" panose="02020603050405020304" pitchFamily="18" charset="0"/>
              </a:rPr>
              <a:t>自动门控制系统</a:t>
            </a:r>
            <a:endParaRPr lang="en-US" altLang="zh-CN" sz="1600" dirty="0">
              <a:latin typeface="+mj-ea"/>
              <a:ea typeface="+mj-ea"/>
              <a:cs typeface="Times New Roman" panose="02020603050405020304" pitchFamily="18" charset="0"/>
            </a:endParaRPr>
          </a:p>
          <a:p>
            <a:pPr marL="342900" indent="-342900" algn="just">
              <a:lnSpc>
                <a:spcPct val="150000"/>
              </a:lnSpc>
              <a:buFont typeface="+mj-ea"/>
              <a:buAutoNum type="circleNumDbPlain"/>
            </a:pPr>
            <a:r>
              <a:rPr lang="zh-CN" altLang="en-US" sz="1600" dirty="0">
                <a:latin typeface="+mj-ea"/>
                <a:ea typeface="+mj-ea"/>
                <a:cs typeface="Times New Roman" panose="02020603050405020304" pitchFamily="18" charset="0"/>
              </a:rPr>
              <a:t>农业机械</a:t>
            </a:r>
            <a:endParaRPr lang="en-US" altLang="zh-CN" sz="1600" dirty="0">
              <a:latin typeface="+mj-ea"/>
              <a:ea typeface="+mj-ea"/>
              <a:cs typeface="Times New Roman" panose="02020603050405020304" pitchFamily="18" charset="0"/>
            </a:endParaRPr>
          </a:p>
          <a:p>
            <a:pPr marL="342900" indent="-342900" algn="just">
              <a:lnSpc>
                <a:spcPct val="150000"/>
              </a:lnSpc>
              <a:buFont typeface="+mj-ea"/>
              <a:buAutoNum type="circleNumDbPlain"/>
            </a:pPr>
            <a:r>
              <a:rPr lang="zh-CN" altLang="en-US" sz="1600" dirty="0">
                <a:latin typeface="+mj-ea"/>
                <a:ea typeface="+mj-ea"/>
                <a:cs typeface="Times New Roman" panose="02020603050405020304" pitchFamily="18" charset="0"/>
              </a:rPr>
              <a:t>智能家居系统</a:t>
            </a:r>
          </a:p>
        </p:txBody>
      </p:sp>
    </p:spTree>
    <p:extLst>
      <p:ext uri="{BB962C8B-B14F-4D97-AF65-F5344CB8AC3E}">
        <p14:creationId xmlns:p14="http://schemas.microsoft.com/office/powerpoint/2010/main" val="24839913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D9434DEA-4ED4-41EC-837D-BEE48EE08318}"/>
              </a:ext>
            </a:extLst>
          </p:cNvPr>
          <p:cNvSpPr>
            <a:spLocks noGrp="1"/>
          </p:cNvSpPr>
          <p:nvPr>
            <p:ph type="sldNum" sz="quarter" idx="12"/>
          </p:nvPr>
        </p:nvSpPr>
        <p:spPr>
          <a:xfrm>
            <a:off x="10804358" y="5876271"/>
            <a:ext cx="549442" cy="246221"/>
          </a:xfrm>
        </p:spPr>
        <p:txBody>
          <a:bodyPr>
            <a:spAutoFit/>
          </a:bodyPr>
          <a:lstStyle/>
          <a:p>
            <a:fld id="{D495E168-DA5E-4888-8D8A-92B118324C14}" type="slidenum">
              <a:rPr lang="ru-RU" smtClean="0">
                <a:latin typeface="+mj-ea"/>
                <a:ea typeface="+mj-ea"/>
              </a:rPr>
              <a:t>8</a:t>
            </a:fld>
            <a:endParaRPr lang="ru-RU" dirty="0">
              <a:latin typeface="+mj-ea"/>
              <a:ea typeface="+mj-ea"/>
            </a:endParaRPr>
          </a:p>
        </p:txBody>
      </p:sp>
      <p:sp>
        <p:nvSpPr>
          <p:cNvPr id="7" name="标题 6">
            <a:extLst>
              <a:ext uri="{FF2B5EF4-FFF2-40B4-BE49-F238E27FC236}">
                <a16:creationId xmlns:a16="http://schemas.microsoft.com/office/drawing/2014/main" id="{9A9A2228-2422-4001-A015-435E8391C0D5}"/>
              </a:ext>
            </a:extLst>
          </p:cNvPr>
          <p:cNvSpPr>
            <a:spLocks noGrp="1"/>
          </p:cNvSpPr>
          <p:nvPr>
            <p:ph type="title"/>
          </p:nvPr>
        </p:nvSpPr>
        <p:spPr>
          <a:xfrm>
            <a:off x="838200" y="373782"/>
            <a:ext cx="9050518" cy="480131"/>
          </a:xfrm>
        </p:spPr>
        <p:txBody>
          <a:bodyPr>
            <a:spAutoFit/>
          </a:bodyPr>
          <a:lstStyle/>
          <a:p>
            <a:r>
              <a:rPr lang="zh-CN" altLang="en-US" sz="2800" dirty="0">
                <a:latin typeface="+mj-ea"/>
              </a:rPr>
              <a:t>速度传感器：</a:t>
            </a:r>
            <a:r>
              <a:rPr lang="en-US" altLang="zh-CN" sz="2800" dirty="0">
                <a:latin typeface="+mj-ea"/>
              </a:rPr>
              <a:t>65041</a:t>
            </a:r>
            <a:endParaRPr lang="zh-CN" altLang="en-US" sz="2800" dirty="0">
              <a:latin typeface="+mj-ea"/>
            </a:endParaRPr>
          </a:p>
        </p:txBody>
      </p:sp>
      <p:pic>
        <p:nvPicPr>
          <p:cNvPr id="11" name="Picture 2">
            <a:extLst>
              <a:ext uri="{FF2B5EF4-FFF2-40B4-BE49-F238E27FC236}">
                <a16:creationId xmlns:a16="http://schemas.microsoft.com/office/drawing/2014/main" id="{B02BC71B-87AC-406C-8152-5CF0EB4620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1605" y="6401372"/>
            <a:ext cx="1002919" cy="34614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a:extLst>
              <a:ext uri="{FF2B5EF4-FFF2-40B4-BE49-F238E27FC236}">
                <a16:creationId xmlns:a16="http://schemas.microsoft.com/office/drawing/2014/main" id="{2545F1B4-21AD-4649-ADFF-49E84A0EF9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875" y="6358641"/>
            <a:ext cx="424442" cy="424442"/>
          </a:xfrm>
          <a:prstGeom prst="rect">
            <a:avLst/>
          </a:prstGeom>
          <a:noFill/>
          <a:extLst>
            <a:ext uri="{909E8E84-426E-40DD-AFC4-6F175D3DCCD1}">
              <a14:hiddenFill xmlns:a14="http://schemas.microsoft.com/office/drawing/2010/main">
                <a:solidFill>
                  <a:srgbClr val="FFFFFF"/>
                </a:solidFill>
              </a14:hiddenFill>
            </a:ext>
          </a:extLst>
        </p:spPr>
      </p:pic>
      <p:sp>
        <p:nvSpPr>
          <p:cNvPr id="10" name="标题 6">
            <a:extLst>
              <a:ext uri="{FF2B5EF4-FFF2-40B4-BE49-F238E27FC236}">
                <a16:creationId xmlns:a16="http://schemas.microsoft.com/office/drawing/2014/main" id="{90B60325-3E34-46BE-B281-FA0C1072BD6B}"/>
              </a:ext>
            </a:extLst>
          </p:cNvPr>
          <p:cNvSpPr txBox="1">
            <a:spLocks/>
          </p:cNvSpPr>
          <p:nvPr/>
        </p:nvSpPr>
        <p:spPr>
          <a:xfrm>
            <a:off x="838200" y="1387221"/>
            <a:ext cx="4784124" cy="369332"/>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sz="4000" b="1" kern="1200">
                <a:gradFill>
                  <a:gsLst>
                    <a:gs pos="0">
                      <a:schemeClr val="accent1"/>
                    </a:gs>
                    <a:gs pos="100000">
                      <a:schemeClr val="accent3"/>
                    </a:gs>
                  </a:gsLst>
                  <a:lin ang="0" scaled="1"/>
                </a:gradFill>
                <a:latin typeface="+mj-lt"/>
                <a:ea typeface="+mj-ea"/>
                <a:cs typeface="+mj-cs"/>
              </a:defRPr>
            </a:lvl1pPr>
          </a:lstStyle>
          <a:p>
            <a:r>
              <a:rPr lang="zh-CN" altLang="en-US" sz="2000" dirty="0">
                <a:latin typeface="+mj-ea"/>
              </a:rPr>
              <a:t>参数</a:t>
            </a:r>
          </a:p>
        </p:txBody>
      </p:sp>
      <p:sp>
        <p:nvSpPr>
          <p:cNvPr id="12" name="标题 6">
            <a:extLst>
              <a:ext uri="{FF2B5EF4-FFF2-40B4-BE49-F238E27FC236}">
                <a16:creationId xmlns:a16="http://schemas.microsoft.com/office/drawing/2014/main" id="{5499E25C-FF19-459D-8D2B-A8AA30CCCBE2}"/>
              </a:ext>
            </a:extLst>
          </p:cNvPr>
          <p:cNvSpPr txBox="1">
            <a:spLocks/>
          </p:cNvSpPr>
          <p:nvPr/>
        </p:nvSpPr>
        <p:spPr>
          <a:xfrm>
            <a:off x="4345642" y="1387221"/>
            <a:ext cx="5543076" cy="369332"/>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sz="4000" b="1" kern="1200">
                <a:gradFill>
                  <a:gsLst>
                    <a:gs pos="0">
                      <a:schemeClr val="accent1"/>
                    </a:gs>
                    <a:gs pos="100000">
                      <a:schemeClr val="accent3"/>
                    </a:gs>
                  </a:gsLst>
                  <a:lin ang="0" scaled="1"/>
                </a:gradFill>
                <a:latin typeface="+mj-lt"/>
                <a:ea typeface="+mj-ea"/>
                <a:cs typeface="+mj-cs"/>
              </a:defRPr>
            </a:lvl1pPr>
          </a:lstStyle>
          <a:p>
            <a:r>
              <a:rPr lang="zh-CN" altLang="en-US" sz="2000" dirty="0">
                <a:latin typeface="+mj-ea"/>
              </a:rPr>
              <a:t>性能</a:t>
            </a:r>
          </a:p>
        </p:txBody>
      </p:sp>
      <p:pic>
        <p:nvPicPr>
          <p:cNvPr id="2" name="图片 1">
            <a:extLst>
              <a:ext uri="{FF2B5EF4-FFF2-40B4-BE49-F238E27FC236}">
                <a16:creationId xmlns:a16="http://schemas.microsoft.com/office/drawing/2014/main" id="{421E70FF-323D-43DA-B44B-D81805B8B249}"/>
              </a:ext>
            </a:extLst>
          </p:cNvPr>
          <p:cNvPicPr>
            <a:picLocks noChangeAspect="1"/>
          </p:cNvPicPr>
          <p:nvPr/>
        </p:nvPicPr>
        <p:blipFill>
          <a:blip r:embed="rId4"/>
          <a:stretch>
            <a:fillRect/>
          </a:stretch>
        </p:blipFill>
        <p:spPr>
          <a:xfrm>
            <a:off x="838200" y="2042776"/>
            <a:ext cx="3233711" cy="3233711"/>
          </a:xfrm>
          <a:prstGeom prst="rect">
            <a:avLst/>
          </a:prstGeom>
        </p:spPr>
      </p:pic>
      <p:grpSp>
        <p:nvGrpSpPr>
          <p:cNvPr id="6" name="组合 5">
            <a:extLst>
              <a:ext uri="{FF2B5EF4-FFF2-40B4-BE49-F238E27FC236}">
                <a16:creationId xmlns:a16="http://schemas.microsoft.com/office/drawing/2014/main" id="{B8E32811-472D-46B3-BA45-53E4323F2E35}"/>
              </a:ext>
            </a:extLst>
          </p:cNvPr>
          <p:cNvGrpSpPr/>
          <p:nvPr/>
        </p:nvGrpSpPr>
        <p:grpSpPr>
          <a:xfrm>
            <a:off x="4345642" y="2042776"/>
            <a:ext cx="7548897" cy="2020656"/>
            <a:chOff x="4639514" y="2513461"/>
            <a:chExt cx="6714286" cy="1797251"/>
          </a:xfrm>
        </p:grpSpPr>
        <p:pic>
          <p:nvPicPr>
            <p:cNvPr id="3" name="图片 2">
              <a:extLst>
                <a:ext uri="{FF2B5EF4-FFF2-40B4-BE49-F238E27FC236}">
                  <a16:creationId xmlns:a16="http://schemas.microsoft.com/office/drawing/2014/main" id="{9D827CAC-86D1-407C-BD38-E566F92293F9}"/>
                </a:ext>
              </a:extLst>
            </p:cNvPr>
            <p:cNvPicPr>
              <a:picLocks noChangeAspect="1"/>
            </p:cNvPicPr>
            <p:nvPr/>
          </p:nvPicPr>
          <p:blipFill>
            <a:blip r:embed="rId5"/>
            <a:stretch>
              <a:fillRect/>
            </a:stretch>
          </p:blipFill>
          <p:spPr>
            <a:xfrm>
              <a:off x="4639514" y="2513461"/>
              <a:ext cx="6714286" cy="1447619"/>
            </a:xfrm>
            <a:prstGeom prst="rect">
              <a:avLst/>
            </a:prstGeom>
          </p:spPr>
        </p:pic>
        <p:pic>
          <p:nvPicPr>
            <p:cNvPr id="5" name="图片 4">
              <a:extLst>
                <a:ext uri="{FF2B5EF4-FFF2-40B4-BE49-F238E27FC236}">
                  <a16:creationId xmlns:a16="http://schemas.microsoft.com/office/drawing/2014/main" id="{95B80827-AF2C-4CBA-B959-C6C9FFB8C425}"/>
                </a:ext>
              </a:extLst>
            </p:cNvPr>
            <p:cNvPicPr>
              <a:picLocks noChangeAspect="1"/>
            </p:cNvPicPr>
            <p:nvPr/>
          </p:nvPicPr>
          <p:blipFill>
            <a:blip r:embed="rId6"/>
            <a:stretch>
              <a:fillRect/>
            </a:stretch>
          </p:blipFill>
          <p:spPr>
            <a:xfrm>
              <a:off x="4639514" y="4044045"/>
              <a:ext cx="2323809" cy="266667"/>
            </a:xfrm>
            <a:prstGeom prst="rect">
              <a:avLst/>
            </a:prstGeom>
          </p:spPr>
        </p:pic>
      </p:grpSp>
    </p:spTree>
    <p:extLst>
      <p:ext uri="{BB962C8B-B14F-4D97-AF65-F5344CB8AC3E}">
        <p14:creationId xmlns:p14="http://schemas.microsoft.com/office/powerpoint/2010/main" val="27378081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D9434DEA-4ED4-41EC-837D-BEE48EE08318}"/>
              </a:ext>
            </a:extLst>
          </p:cNvPr>
          <p:cNvSpPr>
            <a:spLocks noGrp="1"/>
          </p:cNvSpPr>
          <p:nvPr>
            <p:ph type="sldNum" sz="quarter" idx="12"/>
          </p:nvPr>
        </p:nvSpPr>
        <p:spPr>
          <a:xfrm>
            <a:off x="10804358" y="5876271"/>
            <a:ext cx="549442" cy="246221"/>
          </a:xfrm>
        </p:spPr>
        <p:txBody>
          <a:bodyPr>
            <a:spAutoFit/>
          </a:bodyPr>
          <a:lstStyle/>
          <a:p>
            <a:fld id="{D495E168-DA5E-4888-8D8A-92B118324C14}" type="slidenum">
              <a:rPr lang="ru-RU" smtClean="0">
                <a:latin typeface="+mj-ea"/>
                <a:ea typeface="+mj-ea"/>
              </a:rPr>
              <a:t>9</a:t>
            </a:fld>
            <a:endParaRPr lang="ru-RU" dirty="0">
              <a:latin typeface="+mj-ea"/>
              <a:ea typeface="+mj-ea"/>
            </a:endParaRPr>
          </a:p>
        </p:txBody>
      </p:sp>
      <p:sp>
        <p:nvSpPr>
          <p:cNvPr id="7" name="标题 6">
            <a:extLst>
              <a:ext uri="{FF2B5EF4-FFF2-40B4-BE49-F238E27FC236}">
                <a16:creationId xmlns:a16="http://schemas.microsoft.com/office/drawing/2014/main" id="{9A9A2228-2422-4001-A015-435E8391C0D5}"/>
              </a:ext>
            </a:extLst>
          </p:cNvPr>
          <p:cNvSpPr>
            <a:spLocks noGrp="1"/>
          </p:cNvSpPr>
          <p:nvPr>
            <p:ph type="title"/>
          </p:nvPr>
        </p:nvSpPr>
        <p:spPr>
          <a:xfrm>
            <a:off x="838200" y="373782"/>
            <a:ext cx="9050518" cy="480131"/>
          </a:xfrm>
        </p:spPr>
        <p:txBody>
          <a:bodyPr>
            <a:spAutoFit/>
          </a:bodyPr>
          <a:lstStyle/>
          <a:p>
            <a:r>
              <a:rPr lang="en-US" altLang="zh-CN" sz="2800" dirty="0">
                <a:latin typeface="+mj-ea"/>
              </a:rPr>
              <a:t>ADC</a:t>
            </a:r>
            <a:r>
              <a:rPr lang="zh-CN" altLang="en-US" sz="2800" dirty="0">
                <a:latin typeface="+mj-ea"/>
              </a:rPr>
              <a:t>模数信号转换：</a:t>
            </a:r>
            <a:r>
              <a:rPr lang="en-US" altLang="zh-CN" sz="2800" dirty="0">
                <a:latin typeface="+mj-ea"/>
              </a:rPr>
              <a:t>AD4131-8</a:t>
            </a:r>
            <a:endParaRPr lang="zh-CN" altLang="en-US" sz="2800" dirty="0">
              <a:latin typeface="+mj-ea"/>
            </a:endParaRPr>
          </a:p>
        </p:txBody>
      </p:sp>
      <p:pic>
        <p:nvPicPr>
          <p:cNvPr id="11" name="Picture 2">
            <a:extLst>
              <a:ext uri="{FF2B5EF4-FFF2-40B4-BE49-F238E27FC236}">
                <a16:creationId xmlns:a16="http://schemas.microsoft.com/office/drawing/2014/main" id="{B02BC71B-87AC-406C-8152-5CF0EB4620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1605" y="6401372"/>
            <a:ext cx="1002919" cy="34614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a:extLst>
              <a:ext uri="{FF2B5EF4-FFF2-40B4-BE49-F238E27FC236}">
                <a16:creationId xmlns:a16="http://schemas.microsoft.com/office/drawing/2014/main" id="{2545F1B4-21AD-4649-ADFF-49E84A0EF9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875" y="6358641"/>
            <a:ext cx="424442" cy="424442"/>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8">
            <a:extLst>
              <a:ext uri="{FF2B5EF4-FFF2-40B4-BE49-F238E27FC236}">
                <a16:creationId xmlns:a16="http://schemas.microsoft.com/office/drawing/2014/main" id="{FA27FB4E-9093-4537-AF46-8D79EF85FCEB}"/>
              </a:ext>
            </a:extLst>
          </p:cNvPr>
          <p:cNvSpPr txBox="1"/>
          <p:nvPr/>
        </p:nvSpPr>
        <p:spPr>
          <a:xfrm>
            <a:off x="838200" y="1756553"/>
            <a:ext cx="4784124" cy="2264851"/>
          </a:xfrm>
          <a:prstGeom prst="rect">
            <a:avLst/>
          </a:prstGeom>
          <a:noFill/>
        </p:spPr>
        <p:txBody>
          <a:bodyPr wrap="square">
            <a:spAutoFit/>
          </a:bodyPr>
          <a:lstStyle/>
          <a:p>
            <a:pPr algn="just">
              <a:lnSpc>
                <a:spcPct val="150000"/>
              </a:lnSpc>
            </a:pPr>
            <a:r>
              <a:rPr lang="zh-CN" altLang="en-US" sz="1600" dirty="0">
                <a:effectLst/>
                <a:latin typeface="+mj-ea"/>
                <a:ea typeface="+mj-ea"/>
                <a:cs typeface="Times New Roman" panose="02020603050405020304" pitchFamily="18" charset="0"/>
              </a:rPr>
              <a:t>该电压传感器将外界输入的电压给内部保持电容充电以后，与内部的精确参考电压作对比，从而测量到目标的精确电压值，随后转变成数字信息存储在寄存器内，提供</a:t>
            </a:r>
            <a:r>
              <a:rPr lang="en-US" altLang="zh-CN" sz="1600" dirty="0">
                <a:effectLst/>
                <a:latin typeface="+mj-ea"/>
                <a:ea typeface="+mj-ea"/>
                <a:cs typeface="Times New Roman" panose="02020603050405020304" pitchFamily="18" charset="0"/>
              </a:rPr>
              <a:t>SPI/IIC</a:t>
            </a:r>
            <a:r>
              <a:rPr lang="zh-CN" altLang="en-US" sz="1600" dirty="0">
                <a:effectLst/>
                <a:latin typeface="+mj-ea"/>
                <a:ea typeface="+mj-ea"/>
                <a:cs typeface="Times New Roman" panose="02020603050405020304" pitchFamily="18" charset="0"/>
              </a:rPr>
              <a:t>等接口进行读取。</a:t>
            </a:r>
            <a:r>
              <a:rPr lang="en-US" altLang="zh-CN" sz="1600" dirty="0">
                <a:effectLst/>
                <a:latin typeface="+mj-ea"/>
                <a:ea typeface="+mj-ea"/>
                <a:cs typeface="Times New Roman" panose="02020603050405020304" pitchFamily="18" charset="0"/>
              </a:rPr>
              <a:t>ADC</a:t>
            </a:r>
            <a:r>
              <a:rPr lang="zh-CN" altLang="en-US" sz="1600" dirty="0">
                <a:effectLst/>
                <a:latin typeface="+mj-ea"/>
                <a:ea typeface="+mj-ea"/>
                <a:cs typeface="Times New Roman" panose="02020603050405020304" pitchFamily="18" charset="0"/>
              </a:rPr>
              <a:t>芯片在使用时应当确保其参考电压源的稳定，以减小测量误差。</a:t>
            </a:r>
            <a:endParaRPr lang="zh-CN" altLang="en-US" sz="1600" dirty="0">
              <a:latin typeface="+mj-ea"/>
              <a:ea typeface="+mj-ea"/>
            </a:endParaRPr>
          </a:p>
        </p:txBody>
      </p:sp>
      <p:sp>
        <p:nvSpPr>
          <p:cNvPr id="10" name="标题 6">
            <a:extLst>
              <a:ext uri="{FF2B5EF4-FFF2-40B4-BE49-F238E27FC236}">
                <a16:creationId xmlns:a16="http://schemas.microsoft.com/office/drawing/2014/main" id="{90B60325-3E34-46BE-B281-FA0C1072BD6B}"/>
              </a:ext>
            </a:extLst>
          </p:cNvPr>
          <p:cNvSpPr txBox="1">
            <a:spLocks/>
          </p:cNvSpPr>
          <p:nvPr/>
        </p:nvSpPr>
        <p:spPr>
          <a:xfrm>
            <a:off x="838200" y="1387221"/>
            <a:ext cx="4784124" cy="369332"/>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sz="4000" b="1" kern="1200">
                <a:gradFill>
                  <a:gsLst>
                    <a:gs pos="0">
                      <a:schemeClr val="accent1"/>
                    </a:gs>
                    <a:gs pos="100000">
                      <a:schemeClr val="accent3"/>
                    </a:gs>
                  </a:gsLst>
                  <a:lin ang="0" scaled="1"/>
                </a:gradFill>
                <a:latin typeface="+mj-lt"/>
                <a:ea typeface="+mj-ea"/>
                <a:cs typeface="+mj-cs"/>
              </a:defRPr>
            </a:lvl1pPr>
          </a:lstStyle>
          <a:p>
            <a:r>
              <a:rPr lang="zh-CN" altLang="en-US" sz="2000" dirty="0">
                <a:latin typeface="+mj-ea"/>
              </a:rPr>
              <a:t>概述</a:t>
            </a:r>
          </a:p>
        </p:txBody>
      </p:sp>
      <p:sp>
        <p:nvSpPr>
          <p:cNvPr id="12" name="标题 6">
            <a:extLst>
              <a:ext uri="{FF2B5EF4-FFF2-40B4-BE49-F238E27FC236}">
                <a16:creationId xmlns:a16="http://schemas.microsoft.com/office/drawing/2014/main" id="{5499E25C-FF19-459D-8D2B-A8AA30CCCBE2}"/>
              </a:ext>
            </a:extLst>
          </p:cNvPr>
          <p:cNvSpPr txBox="1">
            <a:spLocks/>
          </p:cNvSpPr>
          <p:nvPr/>
        </p:nvSpPr>
        <p:spPr>
          <a:xfrm>
            <a:off x="5854700" y="1387221"/>
            <a:ext cx="4034018" cy="369332"/>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sz="4000" b="1" kern="1200">
                <a:gradFill>
                  <a:gsLst>
                    <a:gs pos="0">
                      <a:schemeClr val="accent1"/>
                    </a:gs>
                    <a:gs pos="100000">
                      <a:schemeClr val="accent3"/>
                    </a:gs>
                  </a:gsLst>
                  <a:lin ang="0" scaled="1"/>
                </a:gradFill>
                <a:latin typeface="+mj-lt"/>
                <a:ea typeface="+mj-ea"/>
                <a:cs typeface="+mj-cs"/>
              </a:defRPr>
            </a:lvl1pPr>
          </a:lstStyle>
          <a:p>
            <a:r>
              <a:rPr lang="zh-CN" altLang="en-US" sz="2000" dirty="0">
                <a:latin typeface="+mj-ea"/>
              </a:rPr>
              <a:t>工作原理</a:t>
            </a:r>
          </a:p>
        </p:txBody>
      </p:sp>
      <p:sp>
        <p:nvSpPr>
          <p:cNvPr id="14" name="文本框 13">
            <a:extLst>
              <a:ext uri="{FF2B5EF4-FFF2-40B4-BE49-F238E27FC236}">
                <a16:creationId xmlns:a16="http://schemas.microsoft.com/office/drawing/2014/main" id="{95032440-2558-4C58-91F4-1E7B5401D5CC}"/>
              </a:ext>
            </a:extLst>
          </p:cNvPr>
          <p:cNvSpPr txBox="1"/>
          <p:nvPr/>
        </p:nvSpPr>
        <p:spPr>
          <a:xfrm>
            <a:off x="5854700" y="1756553"/>
            <a:ext cx="4034018" cy="418191"/>
          </a:xfrm>
          <a:prstGeom prst="rect">
            <a:avLst/>
          </a:prstGeom>
          <a:noFill/>
        </p:spPr>
        <p:txBody>
          <a:bodyPr wrap="square">
            <a:spAutoFit/>
          </a:bodyPr>
          <a:lstStyle/>
          <a:p>
            <a:pPr algn="just">
              <a:lnSpc>
                <a:spcPct val="150000"/>
              </a:lnSpc>
            </a:pPr>
            <a:r>
              <a:rPr lang="zh-CN" altLang="en-US" sz="1600" dirty="0">
                <a:effectLst/>
                <a:latin typeface="+mj-ea"/>
                <a:ea typeface="+mj-ea"/>
                <a:cs typeface="Times New Roman" panose="02020603050405020304" pitchFamily="18" charset="0"/>
              </a:rPr>
              <a:t>将模拟电压信号转换为数字数据。</a:t>
            </a:r>
            <a:endParaRPr lang="zh-CN" altLang="en-US" sz="1600" dirty="0">
              <a:latin typeface="+mj-ea"/>
              <a:ea typeface="+mj-ea"/>
            </a:endParaRPr>
          </a:p>
        </p:txBody>
      </p:sp>
      <p:sp>
        <p:nvSpPr>
          <p:cNvPr id="15" name="标题 6">
            <a:extLst>
              <a:ext uri="{FF2B5EF4-FFF2-40B4-BE49-F238E27FC236}">
                <a16:creationId xmlns:a16="http://schemas.microsoft.com/office/drawing/2014/main" id="{86106681-6A74-4732-979B-F8874A3F98B8}"/>
              </a:ext>
            </a:extLst>
          </p:cNvPr>
          <p:cNvSpPr txBox="1">
            <a:spLocks/>
          </p:cNvSpPr>
          <p:nvPr/>
        </p:nvSpPr>
        <p:spPr>
          <a:xfrm>
            <a:off x="5854700" y="2755065"/>
            <a:ext cx="4034018" cy="369332"/>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sz="4000" b="1" kern="1200">
                <a:gradFill>
                  <a:gsLst>
                    <a:gs pos="0">
                      <a:schemeClr val="accent1"/>
                    </a:gs>
                    <a:gs pos="100000">
                      <a:schemeClr val="accent3"/>
                    </a:gs>
                  </a:gsLst>
                  <a:lin ang="0" scaled="1"/>
                </a:gradFill>
                <a:latin typeface="+mj-lt"/>
                <a:ea typeface="+mj-ea"/>
                <a:cs typeface="+mj-cs"/>
              </a:defRPr>
            </a:lvl1pPr>
          </a:lstStyle>
          <a:p>
            <a:r>
              <a:rPr lang="zh-CN" altLang="en-US" sz="2000" dirty="0">
                <a:latin typeface="+mj-ea"/>
              </a:rPr>
              <a:t>应用场景</a:t>
            </a:r>
          </a:p>
        </p:txBody>
      </p:sp>
      <p:sp>
        <p:nvSpPr>
          <p:cNvPr id="16" name="文本框 15">
            <a:extLst>
              <a:ext uri="{FF2B5EF4-FFF2-40B4-BE49-F238E27FC236}">
                <a16:creationId xmlns:a16="http://schemas.microsoft.com/office/drawing/2014/main" id="{6786AC8D-32A5-4B0F-8C84-0646D7D621C3}"/>
              </a:ext>
            </a:extLst>
          </p:cNvPr>
          <p:cNvSpPr txBox="1"/>
          <p:nvPr/>
        </p:nvSpPr>
        <p:spPr>
          <a:xfrm>
            <a:off x="5854700" y="3124397"/>
            <a:ext cx="4254500" cy="2264851"/>
          </a:xfrm>
          <a:prstGeom prst="rect">
            <a:avLst/>
          </a:prstGeom>
          <a:noFill/>
        </p:spPr>
        <p:txBody>
          <a:bodyPr wrap="square">
            <a:spAutoFit/>
          </a:bodyPr>
          <a:lstStyle/>
          <a:p>
            <a:pPr marL="342900" indent="-342900" algn="just">
              <a:lnSpc>
                <a:spcPct val="150000"/>
              </a:lnSpc>
              <a:buFont typeface="+mj-ea"/>
              <a:buAutoNum type="circleNumDbPlain"/>
            </a:pPr>
            <a:r>
              <a:rPr lang="zh-CN" altLang="en-US" sz="1600" dirty="0">
                <a:latin typeface="+mj-ea"/>
                <a:ea typeface="+mj-ea"/>
                <a:cs typeface="Times New Roman" panose="02020603050405020304" pitchFamily="18" charset="0"/>
              </a:rPr>
              <a:t>无线电池和能量收集器供电的传感器节点</a:t>
            </a:r>
            <a:endParaRPr lang="en-US" altLang="zh-CN" sz="1600" dirty="0">
              <a:latin typeface="+mj-ea"/>
              <a:ea typeface="+mj-ea"/>
              <a:cs typeface="Times New Roman" panose="02020603050405020304" pitchFamily="18" charset="0"/>
            </a:endParaRPr>
          </a:p>
          <a:p>
            <a:pPr marL="342900" indent="-342900" algn="just">
              <a:lnSpc>
                <a:spcPct val="150000"/>
              </a:lnSpc>
              <a:buFont typeface="+mj-ea"/>
              <a:buAutoNum type="circleNumDbPlain"/>
            </a:pPr>
            <a:r>
              <a:rPr lang="zh-CN" altLang="en-US" sz="1600" dirty="0">
                <a:latin typeface="+mj-ea"/>
                <a:ea typeface="+mj-ea"/>
                <a:cs typeface="Times New Roman" panose="02020603050405020304" pitchFamily="18" charset="0"/>
              </a:rPr>
              <a:t>智能传感器</a:t>
            </a:r>
            <a:endParaRPr lang="en-US" altLang="zh-CN" sz="1600" dirty="0">
              <a:latin typeface="+mj-ea"/>
              <a:ea typeface="+mj-ea"/>
              <a:cs typeface="Times New Roman" panose="02020603050405020304" pitchFamily="18" charset="0"/>
            </a:endParaRPr>
          </a:p>
          <a:p>
            <a:pPr marL="342900" indent="-342900" algn="just">
              <a:lnSpc>
                <a:spcPct val="150000"/>
              </a:lnSpc>
              <a:buFont typeface="+mj-ea"/>
              <a:buAutoNum type="circleNumDbPlain"/>
            </a:pPr>
            <a:r>
              <a:rPr lang="zh-CN" altLang="en-US" sz="1600" dirty="0">
                <a:latin typeface="+mj-ea"/>
                <a:ea typeface="+mj-ea"/>
                <a:cs typeface="Times New Roman" panose="02020603050405020304" pitchFamily="18" charset="0"/>
              </a:rPr>
              <a:t>便携式仪器</a:t>
            </a:r>
            <a:endParaRPr lang="en-US" altLang="zh-CN" sz="1600" dirty="0">
              <a:latin typeface="+mj-ea"/>
              <a:ea typeface="+mj-ea"/>
              <a:cs typeface="Times New Roman" panose="02020603050405020304" pitchFamily="18" charset="0"/>
            </a:endParaRPr>
          </a:p>
          <a:p>
            <a:pPr marL="342900" indent="-342900" algn="just">
              <a:lnSpc>
                <a:spcPct val="150000"/>
              </a:lnSpc>
              <a:buFont typeface="+mj-ea"/>
              <a:buAutoNum type="circleNumDbPlain"/>
            </a:pPr>
            <a:r>
              <a:rPr lang="zh-CN" altLang="en-US" sz="1600" dirty="0">
                <a:latin typeface="+mj-ea"/>
                <a:ea typeface="+mj-ea"/>
                <a:cs typeface="Times New Roman" panose="02020603050405020304" pitchFamily="18" charset="0"/>
              </a:rPr>
              <a:t>温度测量</a:t>
            </a:r>
            <a:endParaRPr lang="en-US" altLang="zh-CN" sz="1600" dirty="0">
              <a:latin typeface="+mj-ea"/>
              <a:ea typeface="+mj-ea"/>
              <a:cs typeface="Times New Roman" panose="02020603050405020304" pitchFamily="18" charset="0"/>
            </a:endParaRPr>
          </a:p>
          <a:p>
            <a:pPr marL="342900" indent="-342900" algn="just">
              <a:lnSpc>
                <a:spcPct val="150000"/>
              </a:lnSpc>
              <a:buFont typeface="+mj-ea"/>
              <a:buAutoNum type="circleNumDbPlain"/>
            </a:pPr>
            <a:r>
              <a:rPr lang="zh-CN" altLang="en-US" sz="1600" dirty="0">
                <a:latin typeface="+mj-ea"/>
                <a:ea typeface="+mj-ea"/>
                <a:cs typeface="Times New Roman" panose="02020603050405020304" pitchFamily="18" charset="0"/>
              </a:rPr>
              <a:t>压力测量</a:t>
            </a:r>
            <a:endParaRPr lang="en-US" altLang="zh-CN" sz="1600" dirty="0">
              <a:latin typeface="+mj-ea"/>
              <a:ea typeface="+mj-ea"/>
              <a:cs typeface="Times New Roman" panose="02020603050405020304" pitchFamily="18" charset="0"/>
            </a:endParaRPr>
          </a:p>
          <a:p>
            <a:pPr marL="342900" indent="-342900" algn="just">
              <a:lnSpc>
                <a:spcPct val="150000"/>
              </a:lnSpc>
              <a:buFont typeface="+mj-ea"/>
              <a:buAutoNum type="circleNumDbPlain"/>
            </a:pPr>
            <a:r>
              <a:rPr lang="zh-CN" altLang="en-US" sz="1600" dirty="0">
                <a:latin typeface="+mj-ea"/>
                <a:ea typeface="+mj-ea"/>
                <a:cs typeface="Times New Roman" panose="02020603050405020304" pitchFamily="18" charset="0"/>
              </a:rPr>
              <a:t>医疗保健和可穿戴设备</a:t>
            </a:r>
          </a:p>
        </p:txBody>
      </p:sp>
      <p:pic>
        <p:nvPicPr>
          <p:cNvPr id="17" name="图片 16" descr="AD4134 模数转换器- Analog Devices | DigiKey">
            <a:extLst>
              <a:ext uri="{FF2B5EF4-FFF2-40B4-BE49-F238E27FC236}">
                <a16:creationId xmlns:a16="http://schemas.microsoft.com/office/drawing/2014/main" id="{EF05F604-2F3E-4790-9DB5-0F18747C2010}"/>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2859" y="3993380"/>
            <a:ext cx="3839465" cy="2500914"/>
          </a:xfrm>
          <a:prstGeom prst="rect">
            <a:avLst/>
          </a:prstGeom>
          <a:noFill/>
          <a:ln>
            <a:noFill/>
          </a:ln>
        </p:spPr>
      </p:pic>
    </p:spTree>
    <p:extLst>
      <p:ext uri="{BB962C8B-B14F-4D97-AF65-F5344CB8AC3E}">
        <p14:creationId xmlns:p14="http://schemas.microsoft.com/office/powerpoint/2010/main" val="30024730"/>
      </p:ext>
    </p:extLst>
  </p:cSld>
  <p:clrMapOvr>
    <a:masterClrMapping/>
  </p:clrMapOvr>
</p:sld>
</file>

<file path=ppt/theme/theme1.xml><?xml version="1.0" encoding="utf-8"?>
<a:theme xmlns:a="http://schemas.openxmlformats.org/drawingml/2006/main" name="Office 主题​​">
  <a:themeElements>
    <a:clrScheme name="橙色">
      <a:dk1>
        <a:srgbClr val="000000"/>
      </a:dk1>
      <a:lt1>
        <a:srgbClr val="FFFFFF"/>
      </a:lt1>
      <a:dk2>
        <a:srgbClr val="778495"/>
      </a:dk2>
      <a:lt2>
        <a:srgbClr val="F0F0F0"/>
      </a:lt2>
      <a:accent1>
        <a:srgbClr val="F23430"/>
      </a:accent1>
      <a:accent2>
        <a:srgbClr val="E94831"/>
      </a:accent2>
      <a:accent3>
        <a:srgbClr val="F96400"/>
      </a:accent3>
      <a:accent4>
        <a:srgbClr val="6948FF"/>
      </a:accent4>
      <a:accent5>
        <a:srgbClr val="27C2FF"/>
      </a:accent5>
      <a:accent6>
        <a:srgbClr val="4BD9BE"/>
      </a:accent6>
      <a:hlink>
        <a:srgbClr val="F96400"/>
      </a:hlink>
      <a:folHlink>
        <a:srgbClr val="BFBFBF"/>
      </a:folHlink>
    </a:clrScheme>
    <a:fontScheme name="自定义 7">
      <a:majorFont>
        <a:latin typeface="Arial Black"/>
        <a:ea typeface="微软雅黑"/>
        <a:cs typeface=""/>
      </a:majorFont>
      <a:minorFont>
        <a:latin typeface="Arial"/>
        <a:ea typeface="微软雅黑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w="12700" cap="flat">
          <a:noFill/>
          <a:prstDash val="solid"/>
          <a:miter/>
        </a:ln>
      </a:spPr>
      <a:bodyPr rtlCol="0" anchor="ctr"/>
      <a:lstStyle>
        <a:defPPr algn="l">
          <a:defRPr dirty="0"/>
        </a:defPPr>
      </a:lstStyle>
    </a:spDef>
  </a:objectDefaults>
  <a:extraClrSchemeLst/>
  <a:extLst>
    <a:ext uri="{05A4C25C-085E-4340-85A3-A5531E510DB2}">
      <thm15:themeFamily xmlns:thm15="http://schemas.microsoft.com/office/thememl/2012/main" name="TF55923798" id="{2FCAECB8-7886-4B31-9113-2F5EAE985054}" vid="{C3044680-3A6B-4F8F-81DD-684C9D8235E1}"/>
    </a:ext>
  </a:extLst>
</a:theme>
</file>

<file path=ppt/theme/theme2.xml><?xml version="1.0" encoding="utf-8"?>
<a:theme xmlns:a="http://schemas.openxmlformats.org/drawingml/2006/main" name="1_OfficePLUS">
  <a:themeElements>
    <a:clrScheme name="沉稳红模板配色">
      <a:dk1>
        <a:sysClr val="windowText" lastClr="000000"/>
      </a:dk1>
      <a:lt1>
        <a:sysClr val="window" lastClr="FFFFFF"/>
      </a:lt1>
      <a:dk2>
        <a:srgbClr val="696464"/>
      </a:dk2>
      <a:lt2>
        <a:srgbClr val="E9E5DC"/>
      </a:lt2>
      <a:accent1>
        <a:srgbClr val="C00000"/>
      </a:accent1>
      <a:accent2>
        <a:srgbClr val="9A0000"/>
      </a:accent2>
      <a:accent3>
        <a:srgbClr val="A28E6A"/>
      </a:accent3>
      <a:accent4>
        <a:srgbClr val="956251"/>
      </a:accent4>
      <a:accent5>
        <a:srgbClr val="918485"/>
      </a:accent5>
      <a:accent6>
        <a:srgbClr val="855D5D"/>
      </a:accent6>
      <a:hlink>
        <a:srgbClr val="CC9900"/>
      </a:hlink>
      <a:folHlink>
        <a:srgbClr val="96A9A9"/>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文档" ma:contentTypeID="0x0101004D520B0621022B4CA37193CEB4BD4006" ma:contentTypeVersion="13" ma:contentTypeDescription="新建文档。" ma:contentTypeScope="" ma:versionID="70bddc0927d8e252f617fb4201fa0890">
  <xsd:schema xmlns:xsd="http://www.w3.org/2001/XMLSchema" xmlns:xs="http://www.w3.org/2001/XMLSchema" xmlns:p="http://schemas.microsoft.com/office/2006/metadata/properties" xmlns:ns2="45e91f00-0250-4a60-970e-f6ee534b485a" xmlns:ns3="03902022-5f07-415b-99da-02f7a843c2d0" targetNamespace="http://schemas.microsoft.com/office/2006/metadata/properties" ma:root="true" ma:fieldsID="caccd20f85bbeebe29786e0e2215112a" ns2:_="" ns3:_="">
    <xsd:import namespace="45e91f00-0250-4a60-970e-f6ee534b485a"/>
    <xsd:import namespace="03902022-5f07-415b-99da-02f7a843c2d0"/>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element ref="ns3:MediaServiceMetadata" minOccurs="0"/>
                <xsd:element ref="ns3:MediaServiceFastMetadata" minOccurs="0"/>
                <xsd:element ref="ns3:MediaServiceDateTaken" minOccurs="0"/>
                <xsd:element ref="ns3:MediaServiceAutoTags" minOccurs="0"/>
                <xsd:element ref="ns3:MediaServiceOCR" minOccurs="0"/>
                <xsd:element ref="ns3:MediaServiceEventHashCode" minOccurs="0"/>
                <xsd:element ref="ns3:MediaServiceGenerationTime"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5e91f00-0250-4a60-970e-f6ee534b485a" elementFormDefault="qualified">
    <xsd:import namespace="http://schemas.microsoft.com/office/2006/documentManagement/types"/>
    <xsd:import namespace="http://schemas.microsoft.com/office/infopath/2007/PartnerControls"/>
    <xsd:element name="SharedWithUsers" ma:index="8" nillable="true" ma:displayName="共享对象:"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共享对象详细信息" ma:description="" ma:internalName="SharedWithDetails" ma:readOnly="true">
      <xsd:simpleType>
        <xsd:restriction base="dms:Note">
          <xsd:maxLength value="255"/>
        </xsd:restriction>
      </xsd:simpleType>
    </xsd:element>
    <xsd:element name="LastSharedByUser" ma:index="10" nillable="true" ma:displayName="上次共享用户" ma:description="" ma:internalName="LastSharedByUser" ma:readOnly="true">
      <xsd:simpleType>
        <xsd:restriction base="dms:Note">
          <xsd:maxLength value="255"/>
        </xsd:restriction>
      </xsd:simpleType>
    </xsd:element>
    <xsd:element name="LastSharedByTime" ma:index="11" nillable="true" ma:displayName="上次共享时间"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03902022-5f07-415b-99da-02f7a843c2d0" elementFormDefault="qualified">
    <xsd:import namespace="http://schemas.microsoft.com/office/2006/documentManagement/types"/>
    <xsd:import namespace="http://schemas.microsoft.com/office/infopath/2007/PartnerControls"/>
    <xsd:element name="MediaServiceMetadata" ma:index="12" nillable="true" ma:displayName="MediaServiceMetadata" ma:description="" ma:hidden="true" ma:internalName="MediaServiceMetadata" ma:readOnly="true">
      <xsd:simpleType>
        <xsd:restriction base="dms:Note"/>
      </xsd:simpleType>
    </xsd:element>
    <xsd:element name="MediaServiceFastMetadata" ma:index="13" nillable="true" ma:displayName="MediaServiceFastMetadata" ma:description="" ma:hidden="true" ma:internalName="MediaServiceFastMetadata" ma:readOnly="true">
      <xsd:simpleType>
        <xsd:restriction base="dms:Note"/>
      </xsd:simpleType>
    </xsd:element>
    <xsd:element name="MediaServiceDateTaken" ma:index="14" nillable="true" ma:displayName="MediaServiceDateTaken" ma:description="" ma:hidden="true" ma:internalName="MediaServiceDateTaken" ma:readOnly="true">
      <xsd:simpleType>
        <xsd:restriction base="dms:Text"/>
      </xsd:simpleType>
    </xsd:element>
    <xsd:element name="MediaServiceAutoTags" ma:index="15" nillable="true" ma:displayName="MediaServiceAutoTags" ma:description="" ma:internalName="MediaServiceAutoTags" ma:readOnly="true">
      <xsd:simpleType>
        <xsd:restriction base="dms:Text"/>
      </xsd:simpleType>
    </xsd:element>
    <xsd:element name="MediaServiceOCR" ma:index="16" nillable="true" ma:displayName="MediaServiceOCR" ma:description="" ma:internalName="MediaServiceOCR" ma:readOnly="true">
      <xsd:simpleType>
        <xsd:restriction base="dms:Note">
          <xsd:maxLength value="255"/>
        </xsd:restriction>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内容类型"/>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2024DF7-0783-4549-86B7-A48B29FBA9C2}">
  <ds:schemaRefs>
    <ds:schemaRef ds:uri="http://schemas.microsoft.com/sharepoint/v3"/>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b0879af-3eba-417a-a55a-ffe6dcd6ca77"/>
    <ds:schemaRef ds:uri="http://schemas.microsoft.com/office/2006/metadata/properties"/>
    <ds:schemaRef ds:uri="6dc4bcd6-49db-4c07-9060-8acfc67cef9f"/>
    <ds:schemaRef ds:uri="http://www.w3.org/XML/1998/namespace"/>
    <ds:schemaRef ds:uri="http://purl.org/dc/dcmitype/"/>
  </ds:schemaRefs>
</ds:datastoreItem>
</file>

<file path=customXml/itemProps2.xml><?xml version="1.0" encoding="utf-8"?>
<ds:datastoreItem xmlns:ds="http://schemas.openxmlformats.org/officeDocument/2006/customXml" ds:itemID="{750F309C-DE10-4641-9043-BB7E781AC404}">
  <ds:schemaRefs>
    <ds:schemaRef ds:uri="http://schemas.microsoft.com/sharepoint/v3/contenttype/forms"/>
  </ds:schemaRefs>
</ds:datastoreItem>
</file>

<file path=customXml/itemProps3.xml><?xml version="1.0" encoding="utf-8"?>
<ds:datastoreItem xmlns:ds="http://schemas.openxmlformats.org/officeDocument/2006/customXml" ds:itemID="{AA864A9A-1422-46D2-8CD5-65589D7DD44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5e91f00-0250-4a60-970e-f6ee534b485a"/>
    <ds:schemaRef ds:uri="03902022-5f07-415b-99da-02f7a843c2d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TF55923798</Template>
  <TotalTime>0</TotalTime>
  <Words>2091</Words>
  <Application>Microsoft Office PowerPoint</Application>
  <PresentationFormat>宽屏</PresentationFormat>
  <Paragraphs>244</Paragraphs>
  <Slides>28</Slides>
  <Notes>0</Notes>
  <HiddenSlides>0</HiddenSlides>
  <MMClips>0</MMClips>
  <ScaleCrop>false</ScaleCrop>
  <HeadingPairs>
    <vt:vector size="6" baseType="variant">
      <vt:variant>
        <vt:lpstr>已用的字体</vt:lpstr>
      </vt:variant>
      <vt:variant>
        <vt:i4>5</vt:i4>
      </vt:variant>
      <vt:variant>
        <vt:lpstr>主题</vt:lpstr>
      </vt:variant>
      <vt:variant>
        <vt:i4>2</vt:i4>
      </vt:variant>
      <vt:variant>
        <vt:lpstr>幻灯片标题</vt:lpstr>
      </vt:variant>
      <vt:variant>
        <vt:i4>28</vt:i4>
      </vt:variant>
    </vt:vector>
  </HeadingPairs>
  <TitlesOfParts>
    <vt:vector size="35" baseType="lpstr">
      <vt:lpstr>微软雅黑</vt:lpstr>
      <vt:lpstr>微软雅黑 Light</vt:lpstr>
      <vt:lpstr>Arial</vt:lpstr>
      <vt:lpstr>Arial Black</vt:lpstr>
      <vt:lpstr>Calibri</vt:lpstr>
      <vt:lpstr>Office 主题​​</vt:lpstr>
      <vt:lpstr>1_OfficePLUS</vt:lpstr>
      <vt:lpstr>传感器的关键性能参数分析及其在不同领域的应用</vt:lpstr>
      <vt:lpstr>目录 | Contents</vt:lpstr>
      <vt:lpstr>直线位移传感器：SensorCube SC1NA1A502</vt:lpstr>
      <vt:lpstr>直线位移传感器：SensorCube SC1NA1A502</vt:lpstr>
      <vt:lpstr>速度传感器：Thrumold TM-HBADA</vt:lpstr>
      <vt:lpstr>速度传感器：Thrumold TM-HBADA</vt:lpstr>
      <vt:lpstr>速度传感器：65041</vt:lpstr>
      <vt:lpstr>速度传感器：65041</vt:lpstr>
      <vt:lpstr>ADC模数信号转换：AD4131-8</vt:lpstr>
      <vt:lpstr>ADC模数信号转换：AD4131-8</vt:lpstr>
      <vt:lpstr>电压信号转换为电流信号：AM462</vt:lpstr>
      <vt:lpstr>电压信号转换为电流信号：AM462</vt:lpstr>
      <vt:lpstr>霍尔效应电压传感器：TBV-AS</vt:lpstr>
      <vt:lpstr>霍尔效应电压传感器：TBV-AS</vt:lpstr>
      <vt:lpstr>运放式电流采样：INA226</vt:lpstr>
      <vt:lpstr>运放式电流采样：INA226</vt:lpstr>
      <vt:lpstr>运放式电流采样：INA240</vt:lpstr>
      <vt:lpstr>运放式电流采样：INA240</vt:lpstr>
      <vt:lpstr>霍尔效应电流检测：TMCS1108-Q1</vt:lpstr>
      <vt:lpstr>霍尔效应电流检测：TMCS1108-Q1</vt:lpstr>
      <vt:lpstr>电流镜电流检测：DS3922</vt:lpstr>
      <vt:lpstr>电流镜电流检测：DS3922</vt:lpstr>
      <vt:lpstr>照度传感器：NJL7502R</vt:lpstr>
      <vt:lpstr>照度传感器：NJL7502R</vt:lpstr>
      <vt:lpstr>光敏传感器：TH214GMB-F3G11</vt:lpstr>
      <vt:lpstr>光敏传感器：TH214GMB-F3G11</vt:lpstr>
      <vt:lpstr>参考资料 | References</vt:lpstr>
      <vt:lpstr>传感器的关键性能参数分析及其在不同领域的应用</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2019-08-23T06:17:47Z</dcterms:created>
  <dcterms:modified xsi:type="dcterms:W3CDTF">2024-10-30T17:17:03Z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0x0101004D520B0621022B4CA37193CEB4BD4006</vt:lpwstr>
  </property>
  <property fmtid="{D5CDD505-2E9C-101B-9397-08002B2CF9AE}" pid="3" name="MSIP_Label_f42aa342-8706-4288-bd11-ebb85995028c_Enabled">
    <vt:lpwstr>True</vt:lpwstr>
  </property>
  <property fmtid="{D5CDD505-2E9C-101B-9397-08002B2CF9AE}" pid="4" name="MSIP_Label_f42aa342-8706-4288-bd11-ebb85995028c_SiteId">
    <vt:lpwstr>72f988bf-86f1-41af-91ab-2d7cd011db47</vt:lpwstr>
  </property>
  <property fmtid="{D5CDD505-2E9C-101B-9397-08002B2CF9AE}" pid="5" name="MSIP_Label_f42aa342-8706-4288-bd11-ebb85995028c_Owner">
    <vt:lpwstr>t-weiszh@microsoft.com</vt:lpwstr>
  </property>
  <property fmtid="{D5CDD505-2E9C-101B-9397-08002B2CF9AE}" pid="6" name="MSIP_Label_f42aa342-8706-4288-bd11-ebb85995028c_SetDate">
    <vt:lpwstr>2019-08-23T06:22:09.6839898Z</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ActionId">
    <vt:lpwstr>101c1684-c5a1-4fd5-b0fe-b875311f1790</vt:lpwstr>
  </property>
  <property fmtid="{D5CDD505-2E9C-101B-9397-08002B2CF9AE}" pid="10" name="MSIP_Label_f42aa342-8706-4288-bd11-ebb85995028c_Extended_MSFT_Method">
    <vt:lpwstr>Automatic</vt:lpwstr>
  </property>
  <property fmtid="{D5CDD505-2E9C-101B-9397-08002B2CF9AE}" pid="11" name="Sensitivity">
    <vt:lpwstr>General</vt:lpwstr>
  </property>
</Properties>
</file>